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581" r:id="rId2"/>
    <p:sldId id="850" r:id="rId3"/>
    <p:sldId id="860" r:id="rId4"/>
    <p:sldId id="861" r:id="rId5"/>
    <p:sldId id="869" r:id="rId6"/>
    <p:sldId id="868" r:id="rId7"/>
    <p:sldId id="870" r:id="rId8"/>
    <p:sldId id="871" r:id="rId9"/>
    <p:sldId id="872" r:id="rId10"/>
    <p:sldId id="873" r:id="rId11"/>
    <p:sldId id="880" r:id="rId12"/>
    <p:sldId id="881" r:id="rId13"/>
    <p:sldId id="874" r:id="rId14"/>
    <p:sldId id="882" r:id="rId15"/>
    <p:sldId id="875" r:id="rId16"/>
    <p:sldId id="883" r:id="rId17"/>
    <p:sldId id="876" r:id="rId18"/>
    <p:sldId id="877" r:id="rId19"/>
    <p:sldId id="878" r:id="rId20"/>
    <p:sldId id="879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9194" autoAdjust="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08:32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13145 1848 3225,'-4'-65'4773,"2"42"0,-5-7-774,7 12-903,-8-4-645,8 22-903,-8 0-258,6 12-516,-2 21-258,4 13-387,0 15 129,0 19-258,2 8 0,3 8-258,0 3 129,2-2-129,-2-7 129,1-8-129,-1-14 129,-1-12-258,0-13 129,-2-15-387,3-3-387,-5-25-1935,0 0-1548,0-19-387,1-5-387,0-13 258</inkml:trace>
  <inkml:trace contextRef="#ctx0" brushRef="#br0" timeOffset="392.0224">13263 2210 4644,'5'-11'4515,"3"11"-258,-5 13-129,4 19-2451,-5 0-903,3 15-258,1 4 0,0 5-387,-1 3-129,0-4-129,-1-7 129,-1-10 129,-1-10-129,1-17 0,-3-11 0,1-12 0,0-23 0,1-7 0,1-11 0,2 0 387,1-2-258,0 10 387,2 9-258,2 15 258,2 14-258,2 14 129,-2 12-129,2 13-258,-4 3 129,6 0-258,-3 4 129,-2-3-387,1-2 258,-3-8-258,2 4-258,-8-16-1548,5 8-2064,-5-10-387,-3-12-258,0 0-258</inkml:trace>
  <inkml:trace contextRef="#ctx0" brushRef="#br0" timeOffset="632.0361">13708 2140 9159,'0'8'4773,"-3"20"-129,-2 13-387,7 18-3870,3 16 0,8 22-129,-2 14 129,6 17 0,-2 10-258,0 2-258,-3-3-129,-2-10 129,0-15-645,-10-29-1290,3-14-2193,-3-31-774,-2-26 129,-4-21-387</inkml:trace>
  <inkml:trace contextRef="#ctx0" brushRef="#br0" timeOffset="891.051">13738 2213 7740,'0'-58'5418,"7"41"-645,11 17-258,-2 10-3225,5 23-387,-3 3-258,5 10-387,-9 7-129,0 0-258,-6 4-129,-7-4-387,-1 2-516,-7-23-1419,2 4-1677,-6-21-645,4-3-129,0-17-129</inkml:trace>
  <inkml:trace contextRef="#ctx0" brushRef="#br0" timeOffset="1411.0807">13896 2409 3612,'35'-49'4902,"-21"40"-129,-1 9-258,-13 0-2064,14 23-774,-14-10-774,7 10-258,-3-5-387,0 4 0,2-5-129,3-7-129,-1-3 129,4-7-129,0 0 0,1-9 0,-2-4-129,-1-5 129,1-5 0,-5-1 129,-1 7-258,-2 2 258,-3 15-258,0 0 0,0 0 0,10 20-129,-6 8 0,2-1-516,6 5 387,1-8-516,4-2 516,0-13 0,7-9 0,1-10 0,1-11 258,-1-12-129,0-12 258,-2-11 129,-5-18-129,-4-4 516,-6-11-387,-3 3 645,-5-4-258,0 15 774,-8 5-516,3 22 129,-5 8 0,6 26-129,-5 16-258,7 24-258,-2 23 0,4 17-258,0 13 0,0 11-258,1 13 258,2 0-645,8 2 258,-6-15-516,7-5-129,-5-32-903,10-2-1935,-6-32-1161,4-9 129,-5-17-258</inkml:trace>
  <inkml:trace contextRef="#ctx0" brushRef="#br0" timeOffset="1595.0912">14307 2180 7224,'0'-16'4773,"7"4"-129,6-10-516,12 5-2709,-1-11-1032,3-1-1032,3 8-3225,-1 5-129,0 11-774,-1 0-258</inkml:trace>
  <inkml:trace contextRef="#ctx0" brushRef="#br0" timeOffset="1968.1126">15019 2097 10836,'2'-29'4773,"-7"17"-258,-4 12-387,-6 0-3483,1 7-129,-3 5-129,1 5-129,-2 4 0,6 4-129,2 1-129,5 1 0,5-5-129,5-3 129,10 0 0,3-1-129,1 1 129,2-2-387,-3 2 387,-1 0-387,-2-2 387,-4 3-387,-5-3 387,-3 0-387,-3 2 129,-9-4 129,-4 4 0,-5-2-129,-1 4-516,-5-16-1032,9 11-2322,-2-16-516,7 0-129,7-16-258</inkml:trace>
  <inkml:trace contextRef="#ctx0" brushRef="#br0" timeOffset="2142.1225">15091 2244 10191,'28'-21'5160,"-28"21"-645,5 21-258,-9 3-3225,1 5-1032,3 3 258,0 3-387,0 3 0,2-5-645,6 8-1935,-4-23-1935,4 1 0,-8-19-387,0 0-129</inkml:trace>
  <inkml:trace contextRef="#ctx0" brushRef="#br0" timeOffset="2285.1307">15131 2048 11223,'0'-49'5031,"0"38"-645,0 11-129,0-20-4902,0 20-3483,6-4 0,-6 4-645,12 2-387</inkml:trace>
  <inkml:trace contextRef="#ctx0" brushRef="#br0" timeOffset="2619.1498">15223 2169 8127,'8'23'4386,"-8"-23"0,13 14-387,-13-14-3354,14 21 258,-7-11-258,0 9 0,-6-2-129,1 9-129,-2-2-129,-4 4-258,-2-5 129,-1 2-387,2-1 258,3 0-516,2 0 387,0-2 129,4 2-129,4 3 129,2 5 0,-1 6-129,0 6 129,-4 4 0,-5 3 129,-3 5 129,-7 5-258,-3-1 129,-5-2-258,-1-5 129,3-2-774,-5-22-2451,9-3-1290,1-18-258,11-8-387</inkml:trace>
  <inkml:trace contextRef="#ctx0" brushRef="#br0" timeOffset="2968.1698">15379 2477 9546,'35'-64'4902,"-17"36"-129,-3-5-516,6 0-3483,-7-1-645,4-2 258,-2 2-258,-5 3 258,-8 4-129,-3 8 0,-7 4-129,-7 15 129,-9 5 0,-3 15 129,-3 11-129,2 8-129,2 9 129,9 3-387,7 0 129,9 0-129,7-3 129,9-5-129,7-7 129,3-8-258,2-6 258,-2-11-129,-1-4-129,-3-7-258,0 0-645,-10-9-3096,5 2-387,-8-10-387,4 7-258</inkml:trace>
  <inkml:trace contextRef="#ctx0" brushRef="#br0" timeOffset="3169.1813">15762 2204 14319,'9'-20'5289,"-9"20"-516,0 0 0,0 0-4386,0-10-387,0 10-258,0 0-516,0 0-2322,0 15-1806,-2 0 0,2 14-516,-4-1-645</inkml:trace>
  <inkml:trace contextRef="#ctx0" brushRef="#br0" timeOffset="3306.1891">15775 2523 10836,'7'16'5031,"-7"-16"-387,0 0-129,0 0-4257,0 0-1161,0 0-3225,0 0-516,0 0-258,0 12-774</inkml:trace>
  <inkml:trace contextRef="#ctx0" brushRef="#br0" timeOffset="42763.4459">16474 2102 1548,'13'-4'3483,"-13"4"387,0 0-903,0 0-129,0 0-258,0 0-387,0 0-387,0 0-129,4-10-516,-1-6 0,6 4-258,1-2-258,4 2-129,-3-3-129,2 5 0,0 3-129,-1 7 0,-2 7 0,0 11-129,-2 8 129,0 9-129,-3 6-129,0 7 129,0 2-129,-1-1-387,-1 3 387,-1-6-387,-1-5 258,-1-4-258,0-9 258,0-12-387,0-16 387,-2 12 129,2-12-129,-5-23 0,2-3 129,2-10 258,1-5-258,0 0 258,4-2-129,3-2 129,6-2-129,2 1 129,2 3-129,5-1 0,0 2-129,-1 5 258,-1 7-258,-2 7 129,-4 10 0,-1 12-129,-5 4 129,-1 16 0,-2 10 0,-3 7-258,1 5 258,-1 2-129,2 1 0,-2-2 0,2 4 0,1-2 0,-2-4-129,3 1-129,-4-4 258,5-2-258,-4-5 129,1 0-129,3-7 258,-5-5-387,4-1 387,-4-6 0,-2-11-129,7 14 0,-7-14 129,0 0-258,11 1-516,-10-10-2064,8 8-1677,-6-11-387,7 8-258,-5-7-387</inkml:trace>
  <inkml:trace contextRef="#ctx0" brushRef="#br0" timeOffset="70771.0479">13366 3909 6837,'-4'-12'4644,"-4"-5"129,8 17-387,-9 4-3354,9 21-129,-1 7-258,1 19-129,0 12-258,0 16 129,0 3-387,1 1 0,1-1-258,-1-10 0,3-4-258,-3-21-129,4-4-1161,-5-24-2838,0-4 258,0-15-774,-11-11 129</inkml:trace>
  <inkml:trace contextRef="#ctx0" brushRef="#br0" timeOffset="71029.0626">13071 3837 6837,'-12'-8'5418,"19"-7"-516,21 7 0,7-10-2967,13 3-1290,7-10-129,6 2-129,4 4-387,-5-3-516,-3 17-1032,-14-4-2967,-2 9-129,-17 1-516,-4 12-129</inkml:trace>
  <inkml:trace contextRef="#ctx0" brushRef="#br0" timeOffset="71269.0764">13736 4024 7224,'-2'38'5031,"-1"-7"-129,-2 1-516,5 15-3354,0-1-258,1 11-129,3-4 0,1 1-387,0-4-258,-1-11-129,-1-1-774,-3-21-3483,0-5-258,0-12-258,-3-14-645</inkml:trace>
  <inkml:trace contextRef="#ctx0" brushRef="#br0" timeOffset="71432.0857">13780 3889 8514,'-5'-26'4773,"5"26"-516,-3-14-516,2 3-5676,6 11-2193,5 4-258,1 10-516,0 7 129</inkml:trace>
  <inkml:trace contextRef="#ctx0" brushRef="#br0" timeOffset="71927.114">13899 4137 2322,'27'87'4386,"-14"-41"129,0-3-258,2 6-2322,-10-12-387,8 6-258,-11-14-516,5-1-129,-6-11-129,1-6-129,-2-11 0,1-9-129,1-17 0,2-13-129,4-9 129,1-4-258,2-5 129,2 4 0,-2 6 0,1 11 0,-1 13 129,-1 17-129,-10 6 0,14 23 0,-10 11-129,1 3 129,3 9-258,0 0 129,0 1 0,-2 0 0,3-7-129,-3-8 129,1-6 0,-1-10 0,-6-16 0,11 2 0,-8-14 0,4-16 0,2-9 129,1-5-129,2-3 0,0 0 0,1 7 129,2 5-129,-4 10 129,2 13-129,-3 10 129,-2 11-129,0 11 129,-2 6 0,0 1-129,1 4-129,0 1-129,-2-5-258,4 7-1935,-4-15-2193,1-1-129,-6-20-516,15 15 0</inkml:trace>
  <inkml:trace contextRef="#ctx0" brushRef="#br0" timeOffset="72242.132">14545 4316 9288,'10'0'4902,"-10"0"-258,13-15-387,-2-2-3870,5 0-258,-1-8 129,1 0-129,-4-3 0,-2 2-129,-6 4 0,-4 12 0,-8 8 0,-7 4 0,-5 17 0,-2 11 129,0 7-129,2 6 0,4 6-129,4-1 129,6-2-129,6 0 129,4-9-129,8-5 129,3-9 0,8-9 0,3-4-516,-4-12-2709,8-6-1161,0-9-387,2-7-387</inkml:trace>
  <inkml:trace contextRef="#ctx0" brushRef="#br0" timeOffset="72434.143">15278 4105 9159,'25'-29'5289,"-15"19"-387,-6-3-516,-4 13-2967,7-12-1677,-7 12-1677,0 0-2580,0 12-129,2 6-645,-2 3-258</inkml:trace>
  <inkml:trace contextRef="#ctx0" brushRef="#br0" timeOffset="72585.1516">15346 4388 9417,'0'28'5160,"0"-28"-387,0 0-258,0 0-4257,0 0-903,0 0-3483,2-11-387,-2 11-387,4-23-645</inkml:trace>
  <inkml:trace contextRef="#ctx0" brushRef="#br0" timeOffset="73371.1966">16458 3823 2193,'28'-35'4128,"-16"13"516,-7-8-387,3 1-1677,-8-19-1161,4 5 0,-5-17 129,1 9-645,-7-7 0,0 11-129,-5 2-387,-3 20-129,-5 15 0,0 24-129,-8 31 0,1 25 0,1 24-129,0 18 0,2 21 0,4 4 0,5 3-129,3-13-129,8-13 129,2-15 0,2-22-258,2-23-387,9-14-2193,-11-40-1548,10 5-129,-10-26-516,0-18 0</inkml:trace>
  <inkml:trace contextRef="#ctx0" brushRef="#br0" timeOffset="74003.2327">16142 4042 9288,'16'-17'4902,"-3"17"-516,-3 0 0,8 5-3741,-4 4-129,4 7 0,1 0-387,3 5 129,-1-2-129,3-2-129,1 1 129,1-10-129,2-3-129,-1-5 129,-6-6 0,-2-8 0,-3-3 0,-4 0 0,-6-3 0,-4 3 0,-2 2 0,-3 3 0,3 12-129,-15-17 129,15 17-129,-13-8 0,13 8 0,-11-3 129,11 3-258,-8 8 258,8-8-129,-3 21 0,1 0 0,2-3 0,0 1 0,0 3 0,0-2 0,3 1 0,1-2 129,-1 0 0,1-2 0,1 0 129,0 1-129,1 0 129,0-5-129,2 2 129,0-5 0,2-1-129,-2-5 129,2-3 0,0-1 0,1-7 0,-1-10 129,-1-6-129,-1-6 0,-4-9 0,1-3-129,-4-6 0,-1 3 0,0 0 0,-6 10-129,-3 2-129,-1 13-258,-6 9 0,4 13-903,-10 6-2709,8 8-387,-1 0 0,5 7-516</inkml:trace>
  <inkml:trace contextRef="#ctx0" brushRef="#br0" timeOffset="74243.2465">16604 4079 8385,'46'12'4773,"-28"-8"-258,0 10-516,-8-7-2838,7 11-387,-6-2-387,2 2-129,-3-3-129,-3 0 129,-7-15-129,9 12 0,-9-12 0,0 0-129,4-21 129,-4 1-129,1-1-129,1-4-258,6 9-903,-4-6-2967,8 8-258,-1-4-258,8 7-645</inkml:trace>
  <inkml:trace contextRef="#ctx0" brushRef="#br0" timeOffset="74631.2687">17544 3849 5805,'-3'6'5031,"-5"31"-129,-6 12-516,2 27-1290,-3 13-2580,2 14-387,6 6-129,-3-5-516,10 0-774,-10-22-2709,10-10-516,0-22-387,0-14-129</inkml:trace>
  <inkml:trace contextRef="#ctx0" brushRef="#br0" timeOffset="74869.2823">17487 3941 9804,'33'-61'4902,"-10"47"-258,-7 3-387,7 11-3741,1 3 258,0 17-387,-5 7 0,-3 9-258,-5 3 0,-7 6-387,-4 4-129,-9-9-645,0 10-2580,-9-19-903,4-5-258,-4-21-258</inkml:trace>
  <inkml:trace contextRef="#ctx0" brushRef="#br0" timeOffset="75347.3096">17691 4003 5289,'58'-61'4773,"-34"50"-258,-8 8-129,0 13-2322,-11 5-1032,2 9-387,-4 0-387,2 5 129,0-2-258,2-7 0,4-3-129,0-6-129,3-6 129,2-5 0,1-5 0,0-11-129,-4 1 129,2-2 0,-5 1 0,1 0 0,-4 4 0,-7 12 0,7-14 129,-7 14-129,0 0 0,0 17 0,0-3 0,0 6 0,0 1-129,3 2 129,5-3-129,2-6 129,6-4-129,2-9 0,1-1 0,0-8-129,-2-10 129,0-6 0,-3-2-129,-4-2-129,-7 1 258,-3 0-129,-3 4 0,-7 0-129,-5 9 129,-6 5-129,-2 3 129,-2 4 129,2 2 0,-1 0 0,7 8-258,4-7-1806,13-1-1806,3 11 129,17-11-645,8 0 130</inkml:trace>
  <inkml:trace contextRef="#ctx0" brushRef="#br0" timeOffset="75699.3297">18415 3614 10320,'1'-37'5160,"-7"35"-645,-1 16-258,-4 13-4128,7 14 129,1 15-258,0 6-387,3 9 258,-1-3-258,1-2 129,-1-9 0,-1-10 129,-1-13-258,0-12 258,3-22 0,0 0 258,8-6-129,3-12 0,6-3 0,5 4 0,2 2 0,3 6 0,-2 8 0,-4 3 0,-4 14 0,-7 6-129,-5 2 129,-5 2 0,-12 0-129,-5 3-258,-7-9-258,1 4-774,-9-19-1935,7-2-1032,2-8-258,7-17-129</inkml:trace>
  <inkml:trace contextRef="#ctx0" brushRef="#br0" timeOffset="75879.34">18651 3506 9288,'21'-13'4773,"-13"55"-129,-16 8-387,-3 15-3870,-3 10-129,4 10-258,2 2-258,-1-12-387,9 7-1161,0-23-2193,8-8-645,0-20-258,7-9-258</inkml:trace>
  <inkml:trace contextRef="#ctx0" brushRef="#br0" timeOffset="76775.3913">18735 4146 3225,'37'-61'4773,"-20"31"-258,3 5-129,-8-6-1935,8 11-1161,-12-6-516,7 7 0,-10-3-387,1 7 258,-6 15-387,-7-9 129,-3 10-129,-6 19 258,1 6-258,-3 10 0,3 5-129,3-3-129,3 0 129,8-4-129,1-10-129,11-6 0,7-10 129,0-8-129,6-16 0,2-8 0,4-9 0,-4-7-258,3 5 0,-7-2 258,-2 5-129,-6 7 258,-2 12 0,-12 13-129,8 4 258,-7 16 0,-1 3 0,2 5 0,1 1 0,2 0 0,1-5-129,4-3 0,0-9 129,1-3 0,0-9 129,1-3-129,-2-12 0,1-9-129,1-2 129,1-5-129,1-2-129,2 2 129,-1 3-258,0 5 258,1 6-387,-2 9 387,-4 8 0,1 0 0,-6 12 129,-3 8-129,-2 1 387,0 4-387,0 2 258,0 1-258,0-2 0,0-3 0,3-5 0,5-6 0,2-6 0,4-6-129,2-6 129,0-9 0,-2-4 0,1-4 129,-4 1-129,-1 1 129,-6 4-129,1 5 129,-5 12-129,3-12 0,-3 12 129,0 0-258,10 7 129,-10-7-129,17 20 129,-5-8-129,2-3 0,1-2 0,1-2 129,1-5-129,-1 0 129,0-3-258,3-6 258,-2-3 0,2 0 0,2 0 258,-3 2-258,5 2 0,-2 1 0,0 7 129,-1 0-258,0 12 129,-4 1 0,-3 6 0,-2 1-258,-6 4 258,-5 1 0,0-2-129,-10 4-129,-7-12-774,0 7-3354,-6-8-258,0-3-645,-2-11-129</inkml:trace>
  <inkml:trace contextRef="#ctx0" brushRef="#br0" timeOffset="77359.4247">20624 3691 8256,'-9'-7'5031,"1"15"-129,-7 10-387,-1 19-3999,-4-3-258,1 8-129,-1 3 129,5 3-129,6-6 129,9-4-258,5-11 129,13-12-129,5-8 0,6-7 258,2-15-258,-2-11 0,-4-12-258,-10-11 258,-9-4-129,-10-4 129,-15-4-129,-8-1 129,-5-1 0,1 8 129,2 3 258,13 6-258,9 5 0,16 9 0,21 7 0,14 5 0,11 17-258,3 4 129,1 22 0,-7 13 0,-11 17-129,-14 12 129,-15 14 129,-12 8-129,-11 7 0,-6 5 129,-5-3 0,-1-5 0,6-8-129,5-8-129,9-11-516,1-24-2580,11-6-1419,1-22-516,7-12-516,-4-24 129</inkml:trace>
  <inkml:trace contextRef="#ctx0" brushRef="#br0" timeOffset="77528.4344">20801 3814 8127,'12'-38'5418,"11"18"-516,12 6 0,3-7-4386,14 8-387,7 4-387,4-6-516,11 13-3612,-2-3-774,4 2 129,-3-1-645</inkml:trace>
  <inkml:trace contextRef="#ctx0" brushRef="#br0" timeOffset="77819.451">21842 3543 9288,'4'-41'5418,"-30"28"-387,-6 12 0,-9 1-4515,-3 9-258,4 11 0,8 6 0,9 6-129,13 5 0,11 0-129,17 3 0,10 1 129,9 0-258,1-3 258,-1-1-258,-6-5 129,-6-1 0,-12-5 129,-10-3-258,-10-2 129,-14-5 0,-6-3-129,-6-8 0,3 0-516,0-7-387,13 2-1290,2-20-2451,15-4-387,10-13-516,19-1 0</inkml:trace>
  <inkml:trace contextRef="#ctx0" brushRef="#br0" timeOffset="77957.4589">21953 3680 7740,'51'-6'5289,"-37"19"-129,-13 3-387,2 16-3741,-7-1-387,-1 3-903,1 5-774,-9-6-3483,12-5-516,-4-12-258,5-16-258</inkml:trace>
  <inkml:trace contextRef="#ctx0" brushRef="#br0" timeOffset="78403.4844">22037 3431 6450,'3'-23'4902,"6"15"-258,-9 8-516,16 14-4128,-3 2-258,7 10-387,-4-5-129,7 15-129,-6-8 129,4 8-129,-10-4 645,-2 0 0,-4-2 516,-5-5 258,0 3 258,-7-10 129,6 10 0,-5-10 0,6 3-387,4-5 129,6 2-516,2-1 258,2 3-258,-2-5 129,-2 2 0,-5-1-129,-4 1 0,-1 0 0,-6 2 129,-1 3-258,-1 3 129,3 1-129,3 5 0,2 4-129,1 1 0,3 3 0,-3 0 129,-1 1-129,-10-3 0,-9-1 0,-9-2 129,-5-5-258,-4-7 0,-2-1-645,-2-10-3612,11-7-129,9-4-645,14-16 258</inkml:trace>
  <inkml:trace contextRef="#ctx0" brushRef="#br0" timeOffset="78675.5">22409 3950 5289,'25'-46'5160,"-13"20"-258,1 0-387,-2-1-2709,-1 7-1806,-2 3-129,-6 6 129,-2 11 129,-12 7 258,-5 14 0,-1 8-129,-4 5 129,6 10-129,-1-3 0,10 2 0,7-4-129,7-10-516,16 2-1806,3-19-2451,6-7-387,0-7-645,5-10-129</inkml:trace>
  <inkml:trace contextRef="#ctx0" brushRef="#br0" timeOffset="79102.5244">23174 3718 6063,'0'0'5418,"0"0"-129,3 19-645,5 6-3870,-4-3-258,2 5-129,-2-4-129,-1-2-129,-3-4 0,0-4-129,0-13 258,0 0 0,17-1-129,-6-12 258,4-8-387,5-5 129,3-2-129,5 0 0,-3 5 129,-5 2-129,-3 9 0,-2 8 258,-3 5 0,-5 18 0,-2 5 258,-1 6-258,-1 0 129,2 6-258,-2-2 0,0-4-129,2 0-516,-5-15-2838,3 8-1806,-3-7-129,0-2-774,0-14 0</inkml:trace>
  <inkml:trace contextRef="#ctx0" brushRef="#br0" timeOffset="79500.5472">23731 4204 6837,'16'1'5547,"-16"-1"-258,8 0-645,-8 0-4515,0 0-4644,0 0-387,0 0-645,0 0-258</inkml:trace>
  <inkml:trace contextRef="#ctx0" brushRef="#br0" timeOffset="105091.0109">11045 4210 5676,'3'-37'5160,"-3"37"-387,-3-24-129,3 24-1419,-9-11-2451,9 11 0,-9 5-387,6 19-129,-2 13-129,3 14 129,2 12-258,0 14-129,0 8 258,4 7-258,5-5 129,1-7-129,2-14 0,2-13-129,0-15 258,3-14 0,-3-21-129,0-12 0,-2-20 0,-1-15 0,-2-12 0,-4-17 0,-1-9-129,-2-10 129,-2 7 0,0 6 129,-4 10 0,1 14 129,-1 19-129,2 17 129,2 19 129,0 23-129,0 18-129,4 13 129,5 14-129,0 14-129,4 5 129,4 3-387,0-3 258,4-11 0,3-12 129,1-13-129,0-19 258,1-21 129,-1-18 0,0-22 0,-3-19 0,-2-14 129,-5-14-129,-1-4 0,-7-4-129,-2 4 0,-3 7-129,-2 12 129,0 13-258,-4 7-258,1 24-516,-8-4-1290,11 21-2451,0 0-129,-5 18-387,3-3-387</inkml:trace>
  <inkml:trace contextRef="#ctx0" brushRef="#br0" timeOffset="105367.0266">11552 4580 5547,'13'43'4644,"-7"-21"-387,1 4-129,-2-6-3096,7 6-516,-3-6-129,5 0-129,-3-8 129,2-1-129,-3-10 0,1-1 129,-5-12-129,1-7 0,-6-3 0,1-3 0,-2-3-258,-3-1 129,-4 4-516,-6 0-258,5 16-1548,-11-4-2193,4 7-129,-3 3-258,5 3-129</inkml:trace>
  <inkml:trace contextRef="#ctx0" brushRef="#br0" timeOffset="105843.0539">11552 4580 5031,'111'33'4515,"-86"-16"0,-6-2-903,6 11-2064,-12-6-774,2 4-387,-6-7-129,0 0-129,-4-5 0,-5-12 0,0 0-129,10 0 129,-8-15 0,-2-9 0,0-5 0,1-2 258,-1-3-387,1 2 0,3 3-387,0 0 0,5 12-516,-4-7-387,11 19-387,-7-10 0,6 13 387,-6-5 774,2 3 516,-1 4 516,-10 0 774,9 0 387,-9 0 258,0 0-129,-9 10-258,9 5-516,-10-1-387,7 4-258,-2-1-129,3 4-129,2 0 0,0-2-258,5-1 258,3-2-258,2 0 129,-1-1-129,1 2 129,-4 0-129,-1-2 129,-3 1-129,-2 4-387,-3-8-516,3 5-2838,-10-10-774,10-7-516,-18 0-129</inkml:trace>
  <inkml:trace contextRef="#ctx0" brushRef="#br0" timeOffset="106069.0668">11966 4100 10191,'2'-30'5160,"-2"30"-387,9 8 0,-7 24-4386,8 14 0,-1 8-258,3 11 129,0 5-258,3 1 129,-2-2-387,-6-6-258,2-7-258,-9-23-2451,3 0-1419,-3-17-645,-3-4-258,-7-14 129</inkml:trace>
  <inkml:trace contextRef="#ctx0" brushRef="#br0" timeOffset="106221.0755">11998 4515 8127,'13'-20'5031,"-2"5"-387,7 3-258,-5-5-3870,6-4-1161,6 5-3354,-6 0-258,-2 4-645,-5 2-387</inkml:trace>
  <inkml:trace contextRef="#ctx0" brushRef="#br0" timeOffset="106375.0843">12223 4430 6450,'13'0'4515,"-13"0"-129,11 0-903,-11 0-5547,9 0-1806,-9 0-516,13-2-258</inkml:trace>
  <inkml:trace contextRef="#ctx0" brushRef="#br0" timeOffset="106632.099">12500 4321 5676,'-8'-5'4773,"-10"2"-129,9 3-387,-9 7-3225,9 11-387,-7 3-129,5 8 0,-2 5-387,4 3 0,0 2-129,7-2-258,2-4-129,0-12-516,17 6-1290,-4-21-2451,10-5 0,-2-6-387,5-12 775</inkml:trace>
  <inkml:trace contextRef="#ctx0" brushRef="#br0" timeOffset="107043.1225">12598 4408 8127,'13'-47'5031,"-10"33"0,-3 4-387,0 10-3225,-7 4-387,1 12-516,-3 2-387,0 7 0,2 7-129,0-1 0,3 1-129,1-3 0,3-6 0,3-6-129,6-9 129,1-8-129,4-4-129,0-11-129,2-4 129,-2-9-258,2 0 258,-5-4-129,3 7 0,-7-1 258,1 7 129,-3 4 129,-5 15 129,0 0 129,0 0 129,8 6 0,-8 9-258,3 3 129,-1 3-129,2 0 129,-1 3-258,0-3 129,2 1 0,-5-3 129,1-1-258,1 0 129,-2-2-258,0-3-129,0 0-129,0-13-1290,0 0-2580,0 11-645,0-11 0,0 0-645</inkml:trace>
  <inkml:trace contextRef="#ctx0" brushRef="#br0" timeOffset="107317.1382">12840 4391 516,'0'0'4128,"0"0"516,-5 12-129,5 2-2064,0-14-129,-1 24-774,1-24-387,-3 28 0,-1-16-387,4 6-258,-1-3-129,1 2-129,0 0 0,0 2-258,0-2-387,0-17-903,0 27-3225,0-16-516,0 1-129,0-12-387</inkml:trace>
  <inkml:trace contextRef="#ctx0" brushRef="#br0" timeOffset="107623.1557">12880 4515 4257,'27'-33'4773,"-13"15"-258,0-5-129,3 7-2322,-6-13-1161,3 4-387,-5-4 0,-2 5-129,-2-2-129,-3 9 129,-4 1 0,2 16 0,-15-9-129,2 12 129,0 14 0,1 6-258,0 9 0,3 2-129,2 7 129,4 1-129,3-1 0,3 1 0,8-4 0,2-5-129,4-2-903,-2-13-3483,7-1-258,-3-9-516,0-7-258</inkml:trace>
  <inkml:trace contextRef="#ctx0" brushRef="#br0" timeOffset="113451.489">15749 3427 4128,'6'-27'4515,"-3"16"0,-3-11-258,0 22-1548,0-35-645,0 35-645,0-28-129,0 28-387,0 0-387,0 17-129,0 17-258,0 11 0,0 6-129,4 5 0,1 4-129,0-3 129,3-14-129,1-10 0,2-15 0,0-18 129,2-15-129,1-18 0,-1-13 129,-2-11-129,-2-5 258,-1-1-258,-1 2 129,-2 11 0,-4 8 0,1 13 0,-2 29 0,0 0-129,5 11 129,-1 25 0,2 7-129,0 8 129,2 4 0,2-2 0,2-6-129,3-6 129,0-13 0,1-12 0,1-14 0,1-4-129,0-19 129,0-10 0,-3-3 0,1-8-129,-4-3 129,1 4 0,-3 6-129,-1 3 129,-2 7 0,-3 6-129,1 8 129,-5 11 0,0 0 0,0 0-129,8 16 129,-6 4 0,3 3-129,0 7 129,1 0 0,1-2 0,0 0-129,1-6 129,1-4-129,-9-18 129,14 10-258,-7-16 0,-1-13 0,-2-9-258,2 0-129,-6-9 0,1 4 0,-1-5 129,-2 11 0,-3 4 129,1 7 129,4 16 129,-5-9 258,5 9 0,7 4-129,5 4 0,4 1 0,1 1 0,2 2 0,2 2 129,-3 1-129,-1 2 0,-4-1-129,-3-3 258,-3-1-258,-7-12 258,9 10-129,-9-10 0,6-14 129,-2-1-129,1-9 129,2 1 0,0-4 0,0 4 129,-1-1-129,2 9 0,-3 1 129,-5 14-129,10-10 0,-10 10-129,8 5 129,-8-5-129,11 22 0,-4-6 258,1 1-258,0 1 0,3 3 0,0-3 0,1 3-258,-2-5-258,8 5-2193,-8-10-1290,5-2-258,-2-9-129</inkml:trace>
  <inkml:trace contextRef="#ctx0" brushRef="#br0" timeOffset="113626.4991">16688 2991 9030,'2'-108'4902,"-3"74"-387,-6 15-258,7 31-2322,0 9-1161,0 21-129,6 8-645,2 4-516,4 18-1935,-3-14-1677,4 3-387,-6-15-387,3-4-387</inkml:trace>
  <inkml:trace contextRef="#ctx0" brushRef="#br0" timeOffset="113760.5067">16706 3159 6966,'6'-29'3870,"6"18"-516,2-5-3354,8 2-3483,7 3 129,-3-3-903</inkml:trace>
  <inkml:trace contextRef="#ctx0" brushRef="#br0" timeOffset="113914.5155">17003 3155 9030,'0'12'4257,"0"-12"-129,9-4-774,5-4-6966,1-3-258,2 1-258,0-4-645</inkml:trace>
  <inkml:trace contextRef="#ctx0" brushRef="#br0" timeOffset="114144.5287">17309 2925 5934,'1'-11'4257,"-12"22"258,-2 6-516,4 13-2580,-7-4-645,6 11-129,-2-1 0,6 2-387,3-5-129,3-4-258,3-4-258,7-16-1290,11-1-1806,1-8-645,5-13-258,2-9-129</inkml:trace>
  <inkml:trace contextRef="#ctx0" brushRef="#br0" timeOffset="114786.5654">17492 3018 6063,'31'-46'4902,"-24"36"-387,-7 10-258,0 0-1161,-17 0-1935,4 15-129,-2 2-516,0 10 0,1 0-387,2 1 0,2-3 129,3-3-516,7-6 258,0-3-258,5-9 258,6-4-258,2-6 129,1-9 387,2-3-258,1-3 258,0-2-387,0 0 129,-3 4-129,-1 2 129,-2 5 0,-1 5-129,-1 4 129,-9 3 0,13 6 0,-13-6 387,13 21-387,-5-10 258,0 2-258,0-1-387,-1 0 387,0-1-258,-7-11 258,10 13 0,-10-13-129,5 12-129,-5-12 129,0 0 0,0 0 129,0 0 129,12-5-258,-12 5 129,18-19-129,-5 7 258,2 1-129,2-1 129,-1 5-258,-1 1 0,-2-1 0,-1 3 0,-2 2-258,-10 2 387,13-3-129,-13 3-258,0 0 387,10-17-258,-10 17 258,8-16-129,-8 16 129,5-15-129,-5 15 129,0 0 129,0 0 0,-6 13 258,-1 5-387,3 3 0,1 0 0,0 2 0,3-2 129,1-7-258,8-3 0,4-11-903,10-7-3096,-3-10-387,7-1-387,2-10-258</inkml:trace>
  <inkml:trace contextRef="#ctx0" brushRef="#br0" timeOffset="115050.5805">18534 2331 8643,'-21'-17'5160,"16"24"-129,-2 11-645,7 20-3483,0 11-387,0 13-516,1 13 258,1 6-258,0 1-129,-1-5 129,1 0-903,-4-20-2838,2-8-774,-4-22 0,3-10-774</inkml:trace>
  <inkml:trace contextRef="#ctx0" brushRef="#br0" timeOffset="115285.594">18436 2764 7224,'15'-32'4773,"1"23"0,0-5-516,7 14-3354,-6 0-129,6 12 0,-8 5-387,-1 9 0,-3 3-387,-3 0 0,-3 0-129,-3-9-387,2 2-774,-4-22-1677,0 0-1290,0-12-645,5-5-129,-4-16 0</inkml:trace>
  <inkml:trace contextRef="#ctx0" brushRef="#br0" timeOffset="115794.6231">18625 2646 1548,'-1'16'3999,"1"9"387,0 3-258,6 12-1677,-2-21-1161,7 17 258,-6-21-387,7 9-129,-12-24 0,16 19-387,-16-19-129,18 0-129,-8-6-129,1-9 0,2-1-129,0-5 0,1 0-129,0 1 0,-2 1 129,-3 1-129,-9 18 0,14-13 0,-14 13 0,7 9 0,-3 6 0,1-1 0,0 3 0,5 1 0,0-5 0,3-1 0,4-4 0,0-3 0,3-5 129,-3 0-129,-1 0 0,1 0 0,-5-5 129,-3-2-129,-9 7 0,13-20 0,-8 2 0,1-5-129,1-2 129,-3-1 0,2 5 0,-2-1 0,0 7 0,-4 15 0,0 0 129,0 0-129,-7 27 129,0 4-129,3 6 0,-3 1 0,5 2-129,2-15-1161,12 10-3096,3-16-516,12-6-258,5-13-516</inkml:trace>
  <inkml:trace contextRef="#ctx0" brushRef="#br0" timeOffset="118386.7713">17164 4116 7482,'0'11'4773,"0"-11"-129,0 0-516,-10 16-2451,10 16-645,-7 3-387,2 17-129,-4 9-387,0 7-258,2 12-1419,-6-8-2580,7-2-516,-3-19-129,6-8-387</inkml:trace>
  <inkml:trace contextRef="#ctx0" brushRef="#br0" timeOffset="118543.7803">17118 4503 5676,'9'0'4257,"5"30"-387,-8-4-387,-1 7-4644,4-2-2451,0-4 129,0-6-645,1-12 129</inkml:trace>
  <inkml:trace contextRef="#ctx0" brushRef="#br0" timeOffset="119326.8251">17215 3580 8127,'-10'-53'4644,"2"40"-129,-4 5-516,2 16-2451,-4 5-774,4 19-129,-3 5-258,3 8-258,2-2-129,3 1 129,4-8-129,1-8-129,0-11 129,0-17-129,14 1 258,-3-9-129,0-11 0,2-5 0,-1-3 0,0 3 129,1 3-129,0 1 0,-5 10 0,1 5 0,-9 5 0,13 5 0,-13-5 0,10 24 0,-5-6-129,2 0 129,1-3 0,4 1 0,0-5 0,3-5-129,1-3-129,2-3 0,0-5 0,-3-11-258,2-3 129,-7-10 0,1-3 0,-4-14-129,-3 0 258,-3-4 129,-1-2 387,0 9 129,-2 0 129,-1 11-129,-2 8 0,5 24 0,-3 6 0,1 24-129,1 12-258,1 11 129,0 5-258,0 4 129,4-2-129,1-7 129,0-11-129,2-16 0,5-14 0,1-12-129,2-16 129,-1-15 0,1-10 0,-5-16 0,2-3 129,-4 2 0,-5 2 129,0 10 0,-3 9 129,0 14-129,0 23 129,-2 12 0,1 22-129,1 12 0,0 6-129,0 5 258,4 4-645,-1-10-645,2 6-3225,-3-14-516,2-4-129,-4-10-387</inkml:trace>
  <inkml:trace contextRef="#ctx0" brushRef="#br0" timeOffset="254133.5356">12663 5671 2322,'-2'-39'4902,"0"22"0,2 4-129,-6-3-2967,6 16-516,0 0-258,2 21-129,-2 14-387,3 15-258,-3 16-129,2 16 0,1 9-129,-1 4-258,2 3-258,-2-10-258,3-5 0,-5-19-774,10-7-2193,-10-23-1161,3-13-258,-3-21 387</inkml:trace>
  <inkml:trace contextRef="#ctx0" brushRef="#br0" timeOffset="254562.5601">12642 5666 3870,'18'-81'5160,"-3"52"-258,1 4-258,11 15-3225,-5 5-387,10 13-129,-2 13-387,0 12-258,0 9-129,-2 8 0,-4 0-129,-6 0 129,-6 0-258,-8-5 129,-4-3-129,-4-3-129,-9-7-129,-6-6-129,-1 0 0,-7-10 0,4-3 129,-2-5 129,5-3 129,3-3 129,4-2 258,5 2 129,8-2 258,-3 15-129,6-5 129,7 13-258,0-2 129,6 8-258,-1 3 0,4 1-258,0 0 129,1-4-645,4 6-903,-6-11-3225,4-3-516,-2-13-129,3-4-387</inkml:trace>
  <inkml:trace contextRef="#ctx0" brushRef="#br0" timeOffset="254913.5802">13197 6203 129,'14'5'4257,"3"-5"0,1-8 0,5-8-2967,1 3-129,-2-8-516,1 3 0,-9-6-129,-2 4-129,-10-1 258,1 7 0,-8-1 0,-4 13-129,-11 2 129,3 14-129,-9 11 0,2 11 0,-5 7-258,5 8 0,2 3 0,6 0-129,6-7 129,10-2-258,5-10 129,12-13-387,11-8-258,3-15-1032,14-4-2967,2-13-387,5-5-387,-2-7 0</inkml:trace>
  <inkml:trace contextRef="#ctx0" brushRef="#br0" timeOffset="255274.6009">13693 6196 8901,'0'-27'4902,"-13"24"0,-12-1-1677,2 16-2451,-9 5-129,3 10-387,-1 4 0,4 2-129,5 2 0,5-4-258,7-3 258,7-9-129,6-8 0,9-6-129,8-7 129,1-13 0,4-5 0,3-8 129,-4 0-258,-3-1 258,-2 3-129,-6 3 129,-4 6-129,-10 17 129,0 0-129,0 0 0,0 16 0,0 6 0,-1 7 258,1 2-516,4 1 258,5-3-129,6-5 129,5-9-129,5-3-516,-1-13-774,13-6-3225,-7-10-258,2-4-258,-1-13-387</inkml:trace>
  <inkml:trace contextRef="#ctx0" brushRef="#br0" timeOffset="255513.6145">14086 5581 5934,'-20'-46'5289,"10"32"-387,10 14-258,-15 9-3354,15 21-516,-3 13-129,3 20-258,-4 9-129,2 11 258,-3 7-516,1 3-258,1-3 0,-3-13-645,6-2-3741,0-17-387,0-12-129,7-17-645</inkml:trace>
  <inkml:trace contextRef="#ctx0" brushRef="#br0" timeOffset="256001.6424">14981 5390 8901,'11'2'5160,"-10"30"-258,-1 9-387,0 18-4128,0 10 0,-3 15 129,1 6-129,0 3-129,-2-4-258,3-7 0,-1-10 129,1-16-258,1-9-129,-2-17-516,2-5-1548,0-25-2451,0 0-258,2-15-387,-2-9-258</inkml:trace>
  <inkml:trace contextRef="#ctx0" brushRef="#br0" timeOffset="256289.6589">14855 5968 6708,'0'0'5160,"7"-12"-258,10-12-516,11 12-3612,3-8 0,12 6-129,-3 2-129,1 5 0,-3 6-129,-4 1-258,-4 13 0,-5 8-129,-7 4 0,-5 8 129,-6 1-258,-1-1 129,-1 0-129,-3-3 0,1-2-387,-3-9-129,6 0-1548,-6-19-2451,0 0-258,0-12-516,-4-12 129</inkml:trace>
  <inkml:trace contextRef="#ctx0" brushRef="#br0" timeOffset="256433.6672">15220 5597 8127,'-7'-41'4902,"4"28"-516,3 13-516,0-15-4902,0 15-3354,10 5-258,1 10-258,-1 5-258</inkml:trace>
  <inkml:trace contextRef="#ctx0" brushRef="#br0" timeOffset="257069.7035">15344 5886 5031,'14'74'5031,"-7"-37"0,-3-5-645,6 2-2967,-6-13-387,3 6-387,-3-13-129,-1 1 0,-3-15-258,0 0 0,0 0 0,3-15 0,-3-6 0,4-4-258,2-8 129,2-2-258,4 1 129,0-2-129,3 6 129,-2 7 0,2 6 0,-1 10 0,-3 7 129,0 12 0,-1 6-129,-1 10 129,-1 3 0,0 5 0,-1 0-129,-1 1 258,-1-5-258,-1-5 129,-4-3-129,1-10 129,-1-2-129,0-12 129,0 0-258,2-19 129,4-8 0,1-6-129,2-6 129,3-5-258,-1 3 258,2 2-129,0 5 129,-1 8-129,0 9 258,1 10-129,-1 7 129,0 9-129,-1 8 129,3 5-129,-4 3 0,1 4 129,0 6-258,-4-3 258,-2 1-129,0-3 129,-1-2-258,-1-4 258,0-1-258,0-5 129,2-6 0,-5-12-129,13 16 129,-2-14 0,0 1 0,3-3-129,1 0 0,-2-7-258,5 4-774,-8-11-3225,5 2-387,-4-10-516,4 2-129</inkml:trace>
  <inkml:trace contextRef="#ctx0" brushRef="#br0" timeOffset="257414.7233">16052 5961 5547,'-4'14'5160,"4"-14"-258,5 7-516,10-1-3096,-5-9-129,11 0-516,-4-11 0,4 2-387,-3-8-129,-1-1 0,-4-3 0,-4 0-129,-4 2 0,-5 0 0,-3 3 0,-10 7 258,-4 4-129,-1 8 129,-4 11-129,-1 7 129,-1 11 0,3 6 0,4 5 0,3 4 0,4-1-129,7 3 129,3-9-258,10-3-129,10-3-774,-2-16-3870,13-3-129,-6-12-387,10-8-516</inkml:trace>
  <inkml:trace contextRef="#ctx0" brushRef="#br0" timeOffset="257849.7482">17201 5295 9933,'-18'-66'4902,"8"59"0,-5 8-258,8 32-3354,-5 13-516,7 20-387,-2 11-129,1 11 0,2 6 0,1-5-258,3-6 0,0-12-258,1-12 0,2-25-516,8-2-1290,-11-32-2709,15 0-129,-14-22-387,3-15-387</inkml:trace>
  <inkml:trace contextRef="#ctx0" brushRef="#br0" timeOffset="258325.7754">16950 5589 8256,'-17'0'5031,"17"0"-129,15 13-258,8-13-2838,12-2-1419,8-4-129,6 3-129,1-3 0,-2 0 0,-5 1 0,-7 4-129,-11 1 0,-8 1 0,-12 14 129,-7 5-129,-14 8 0,-6 10 0,-3 5 0,-1 6-129,3 3 0,4-4 129,9-2-129,6-10 0,4-7 129,10-15 0,5-10 0,3-7 0,0-17 129,0-9-129,-2-13 258,-1-3-258,-4-3 129,-1 1-129,-3 5 129,-3 5-129,0 10 0,-1 14 0,-3 13 129,1 13-129,-1 15 0,0 9 0,0 7 0,2 0 0,2 4-258,1-9 0,6 0-387,-3-22-1161,8 1-2709,-3-18-258,6 0-516,-4-21 0</inkml:trace>
  <inkml:trace contextRef="#ctx0" brushRef="#br0" timeOffset="258521.7866">17530 5363 6837,'4'-71'5289,"-4"71"-129,-4 10-258,0 31-1935,-4 3-2193,4 13-387,0 10-129,1 7 0,1 2-387,0-6-258,2-5-387,0-19-1161,2-5-2838,1-18-129,4-9-387,-7-14-129</inkml:trace>
  <inkml:trace contextRef="#ctx0" brushRef="#br0" timeOffset="258765.8006">17635 5651 7998,'7'-19'4902,"-3"7"-129,-4 12-258,-11 7-3483,5 8-387,-7-6-129,1 10 0,-3 0-258,-1 3-129,1 3-129,1 2 0,2 2-129,2 0 129,2 3 0,4-3 0,4-3 0,3-2 129,7-4-258,3-6 0,6 0-645,-6-14-2838,8 2-1032,-4-6-258,3-2-387</inkml:trace>
  <inkml:trace contextRef="#ctx0" brushRef="#br0" timeOffset="259105.82">17717 5840 7998,'17'12'4773,"-4"-12"-258,2-10-387,5 4-3354,-3-9-258,2 0-258,-3-5-258,-2 1 129,-9 0 0,-4 0 0,-1 2 0,-10 4 129,-4 4 0,-3 7-129,-4 2 387,1 13-258,0 10-129,2 6 0,4 5 0,4 4 0,3-1-129,6 4 129,1-8-258,3-6 0,8-5-258,0-14-645,11 1-3354,-4-9-387,2-2-129,0-14-645</inkml:trace>
  <inkml:trace contextRef="#ctx0" brushRef="#br0" timeOffset="259497.8424">17954 5724 8256,'10'29'4902,"-9"-7"-258,-1 5-258,5 1-3870,-4-1-129,2-1-129,-2-6-129,-1-1-129,0-19 0,0 15 129,0-15-129,0 0 0,1-15 129,3-5 0,1-11 0,2-4-129,6-6 129,0-1-129,2 1 129,0 7 0,-1 6 258,0 12-129,-3 14 0,1 4 0,-4 15 129,-1 10-129,2 4 0,1 3 0,1 2-129,4 3 0,1-4-129,-1 0 129,1-3-258,-5-6 0,0-1-387,-9-14-1032,3 4-3225,-5-15-129,0 0-387,-12 5-516</inkml:trace>
  <inkml:trace contextRef="#ctx0" brushRef="#br0" timeOffset="259775.8583">18571 5631 10965,'15'-2'5160,"-2"2"-258,-13 0 0,0 0-4257,0 0-258,0 0-258,2 8-258,-2-8-258,-3 18-645,-11-10-3741,8 7 0,-7-5-387,6 6-645</inkml:trace>
  <inkml:trace contextRef="#ctx0" brushRef="#br0" timeOffset="259988.8705">18544 5958 7482,'0'13'5289,"7"-6"-387,-7-7-129,0 0-3354,16 7-387,-16-7-516,0 0-645,12 8-1032,-12-8-3354,0 0-387,0 0-258,0 0-258</inkml:trace>
  <inkml:trace contextRef="#ctx0" brushRef="#br0" timeOffset="318917.241">4842 8719 4386,'11'-24'5031,"-1"17"-258,8 2-258,-1-7-2709,18 7-645,4-8-258,14 4-516,9-5-129,11 4-129,10 0 0,9 1-129,11 4 0,5 4 0,10 1 129,9 4-129,6 3 129,6 4 129,10 0-129,8-2 0,6 0 0,8-3 129,3-1-258,4-1 0,7-4 0,3 0 0,-1 0 0,4 0-258,2 3 258,1 1-129,4 1 0,7 0 0,-4 4 0,8-1 0,-1 2 0,-1-4 129,3 2-129,-3-1 0,-3 2 0,-2 0 0,0 3 0,-7-3 129,1 7-129,-3 2 129,-5 4-129,0 1 129,-4 2 0,-8-1 0,-3 2 0,-4 2 0,-7-2 0,-6-4 0,-10 2-129,-4-4 0,-8-1 0,-8 1 0,-8-1 0,-8-2 129,-7 0-129,-4-1 129,-6 0 0,-7-4-387,-5 11-903,-11-6-3096,-5-3-258,-11 1-516,-11-4 129</inkml:trace>
  <inkml:trace contextRef="#ctx0" brushRef="#br0" timeOffset="379633.7138">17331 7942 2709,'0'12'3999,"0"-12"-1290,-3 12-387,3-12-258,0 0-258,0 0-258,0 0-129,8-4-258,7-1-129,0-14-129,12 5 0,4-13-129,14 0-129,9-10-387,13 0 258,5-3-258,7 2-129,0-1-129,-3 5 0,-5 5-129,-8 7 129,-12 6 0,-14 5-129,-9 4 129,-8 1 0,-8 5 0,-12 1 0,10 0 0,-10 0-129,0 0-258,0 0-129,0 0-1032,0 0-3096,8 0-129,-8 0-516,0 0-129</inkml:trace>
  <inkml:trace contextRef="#ctx0" brushRef="#br0" timeOffset="385154.0295">18910 7080 3354,'0'0'4386,"7"-12"-258,-7 12-1548,3-11-258,-4 0-516,1 11-516,-7-11-387,7 11-129,-13-12-129,13 12-129,-20-8-258,8 7 0,-4 1-129,-1 7 0,-1 9 0,-2 6-129,-3 10 0,3 6-129,3 7 0,1 1 129,6 2-129,5-5 129,4-7-129,2-9 129,7-9 0,4-11 0,4-9 0,1-15 129,1-10 0,2-6-129,-3-6 129,3-4 0,-4 0 0,0 3 0,-3 6 0,-4 9 0,-3 8 0,-6 17 0,0 0-129,9 3 258,-9 21-258,0 2 129,0 9-129,0 5 0,2 2 0,1 0 0,5-5 0,0-1 0,3-8-129,2-9-258,3-4-258,-4-15-645,5-4-3225,-4-15-258,1-3-129,-2-11-516</inkml:trace>
  <inkml:trace contextRef="#ctx0" brushRef="#br0" timeOffset="385406.044">19123 6713 6708,'0'-37'5160,"0"37"-258,0 0-387,-2 13-2967,2 26-516,0 7-258,0 14-258,0 6-129,-1 7-258,0 1-129,1-4 0,0-5-258,0-11 0,0-4-645,-2-20-774,2-1-2967,0-14-129,0-15-387,0 0-258</inkml:trace>
  <inkml:trace contextRef="#ctx0" brushRef="#br0" timeOffset="385836.0686">19079 7079 8643,'-1'-27'4902,"9"15"0,2-7-1806,6 9-1935,-3-2-516,4 9-129,-3 3-129,-1 6 0,0 12-129,-3 8-258,-3 5 258,3 2-258,-2 1 129,-2 0-258,3-2 129,-1-6 0,2-9-129,1-5 129,1-9 0,0-4 0,2-8 0,-3-9-129,0-6 129,-2-2 0,-3-6 129,-4 0-129,-2 1-129,-2 2 258,-6 2-258,-1 6 258,-5 5-258,-2 5 258,-3 6-258,1 3-129,3 4-129,-5 1-903,12 10-1806,-2-6-1548,10-7-258,0 12-516,5-10 517</inkml:trace>
  <inkml:trace contextRef="#ctx0" brushRef="#br0" timeOffset="386594.1119">19359 7016 1935,'32'21'4773,"-17"-6"0,-1 4-387,-3 0-1677,6 12-1290,-8-6-516,5 4-258,-7-1-516,1-7 129,-2-2-129,-1-6 0,-5-13-129,0 0 129,0 0 0,7-24 0,-7-4 129,0 2-129,0-7 0,3 0 0,3 1 0,3 6 129,-1 7-129,3 6-129,0 6 129,2 7-129,-1 5 129,0 7-129,2 3 0,-4 5 129,0 3-129,1 2 129,-1 1-129,-3-1 129,0-3-129,0-3 0,-1-2 258,-1-7-258,-5-10 0,10 2 0,-2-10 0,-1-10 0,1-5 0,2-6 0,-2-3-258,2-2 516,0 4-258,-1 2 0,0 7 0,-3 7 129,5 6-129,-4 4 0,-7 4 129,13 12-129,-8 3 129,3 5-129,-1 0 129,-2 5-129,0-1 0,0 0 0,0-2 0,0-3 0,-1-4-129,-4-15 0,11 16-387,-11-16-129,12-1-516,-11-18-903,11 7-1161,-10-17-516,8 6 129,-7-12 645,8 9 1290,-7 0 1290,1 3 774,0 11 1548,-5 12 1161,0 0 387,0 0-258,7 23-774,-7 1-1161,0 10-516,0-5 0,5 5-516,-1-6-129,1-1-129,1-5-258,-6-22-645,14 19-2451,-14-19-1032,8-6-387,-6-10-258</inkml:trace>
  <inkml:trace contextRef="#ctx0" brushRef="#br0" timeOffset="386754.1211">19944 6764 6321,'0'0'4902,"0"0"-387,0 0-387,0 0-4128,0 0-3870,0 0-129,0 0-645,8 13-129</inkml:trace>
  <inkml:trace contextRef="#ctx0" brushRef="#br0" timeOffset="387053.1382">20147 6956 5676,'0'0'5031,"11"-7"0,-11 7-516,0 0-2838,-11 0-645,11 0-129,-19 15-129,9 0-258,-2 2-129,2 5-258,2 0 129,5 2-129,3-3 0,2 0 0,8-5-129,4 0 0,5-5 0,-2-3 0,6-6 0,-5-2-387,5 2-1161,-7-4-3096,1-5-387,-5-7-258,0-3-645</inkml:trace>
  <inkml:trace contextRef="#ctx0" brushRef="#br0" timeOffset="387503.1639">20954 6723 9159,'8'4'5160,"-8"14"-258,0 4-258,0 7-4128,2 7 0,1 1-129,2 3-258,0-4 0,-2-4-387,4-1-774,-7-12-3483,3-8-516,-3-11-258,0 0-129</inkml:trace>
  <inkml:trace contextRef="#ctx0" brushRef="#br0" timeOffset="387679.174">20897 6486 8901,'-3'-11'4902,"3"11"-258,0 0-516,5 0-4515,9 9-903,-5-5-1419,8 16-1677,-1 1-258,3 11-387,-5-5 1935</inkml:trace>
  <inkml:trace contextRef="#ctx0" brushRef="#br0" timeOffset="388141.2004">21035 6705 1548,'24'83'4386,"-18"-51"516,4 0-387,0 2-1677,-9-16-1161,8 6-516,-8-12-258,-1-12-516,0 0 129,13 0-387,-9-12 129,2-9 0,-2-6-129,3-3 0,-2 0 129,1 3-258,-1 4 0,1 4 129,-1 7 0,-5 12-129,12 0 129,-6 10-129,0 4 258,1 3-258,4-1 0,4 0 129,1-4-258,1-7 129,4-2 0,-1-3 0,1-7-258,0-5 258,-1-3 0,-5-2-129,-2-1 129,-2 2 0,-4 2 0,-2 2 0,-5 12 0,10-12 129,-10 12-129,8 0 0,-8 0 0,11 23 0,-4-6 0,0 2 0,-1 4 0,1 1 0,-2 5 0,-2-3 0,0-1-129,-3-1 0,0-4-387,0-20-903,0 17-2064,0-17-1290,-4-13-258,4-9-387</inkml:trace>
  <inkml:trace contextRef="#ctx0" brushRef="#br0" timeOffset="388315.2104">21550 6433 6063,'25'-91'5418,"-17"71"-258,-8 20-516,10 9-2064,-5 25-1677,-2 5-516,2 10 0,2 5-258,-1 3-387,3 7-903,-8-13-2193,5 2-1548,-4-11-258,-2-11-387</inkml:trace>
  <inkml:trace contextRef="#ctx0" brushRef="#br0" timeOffset="389209.2615">21598 6737 4257,'0'-42'5160,"6"28"-387,3 3 0,-4 0-2967,8 11-645,-6 0-387,8 4-387,-5 3-129,2 2-129,1 3 0,-2-1 0,1-2-129,0 1 0,1-3 0,-2-2 0,0-5 0,0 0-129,-2 0 129,-9 0-129,14-12 0,-14 12 0,13-13 129,-13 13-129,7-5 0,-7 5 129,9 1 0,-9-1-129,13 17 129,-5-8 0,1 3 0,1-3 0,1-1 0,0-4-258,3 1 0,-3-5-516,4 0-129,-6-5 0,6 1-258,-9-9-258,5 9 0,-7-14 129,5 10 258,-8-6 516,3 1 645,-4 13 387,5-21 387,-5 21 258,2-11 129,-2 11-129,0 0 0,10 8-387,-10-8-258,4 17-258,1-6-258,1 0 129,4-2-129,-1-2-258,6-2 0,-1-3-258,5 0 0,-2-2-129,4-4-129,-5-4 129,2 1 258,-3 0 387,-4-3 258,2 5 516,-13 5 129,13-9 0,-13 9 0,0 0 0,0 0 0,11 0-516,-11 0-129,6 12-129,-6-12-258,10 15 129,-1-8-129,1-3 0,5-1-129,0-3 129,0-7-129,3-7 129,1-4 0,-3-8-129,0-5 129,-3-10 0,-2-5 129,-2-5 0,-2-3 0,-6 3 0,-1 1 129,0 9 258,-3 5-258,2 16 129,-6 9 129,7 11 0,-7 17 0,7 12-129,0 6 0,0 11-129,4 4 0,1 3-258,5 4-387,-6-13-903,9-1-3225,-7-5-129,1-8-516,-4-11-258</inkml:trace>
  <inkml:trace contextRef="#ctx0" brushRef="#br0" timeOffset="389443.2749">22399 6513 4128,'27'-37'5418,"-8"22"-387,2 7-129,-6-7-2967,10 17-387,-11 0-516,7 15-129,-8-1-516,-1 9-129,-5-1-129,0-2 0,-3 1-387,-3-10 0,4 4-1032,-5-17-2967,0 0-774,-3-11-258,1-6-258</inkml:trace>
  <inkml:trace contextRef="#ctx0" brushRef="#br0" timeOffset="390400.3296">22571 6290 2451,'17'31'5031,"-10"-16"-387,4 2-129,-1 5-2967,-5-8-645,6 8-258,-4-4-387,1 0-129,-1 1-129,-2-4-129,0-3 129,-5-12 0,5 11-129,-5-11 0,0 0 129,-3-13-129,-4 0 129,2-2 0,-2-2 129,2 4 129,-3-4 0,6 6 129,-1-1 0,3 12 0,0-14 258,0 14-258,10-5 0,2 5 0,0 0 0,2 5 0,1 3 0,0 1 0,1 3-129,-4 0 0,3 0 0,-2-2-129,-3 0-129,0-3 129,-1 0-258,1-2 258,-1-5-129,1-1 0,0-10 0,0 1 0,-1-5 129,0 1-129,-1-5 129,-1 4-129,-3 1 129,2 4-129,-6 10 0,0 0 0,8 0 0,-8 0 0,4 19 0,2-1 0,-2-1 0,2 5 0,0-1-129,2-1 258,-2-4-258,2-3 129,0-4 0,-8-9 0,14 12 0,-5-12-129,-1-4 129,1-6 0,3-5 0,0-1 0,-1-5 0,1-2-129,0-1 129,-2 1 0,1 4 0,-6 0 0,0 6 0,-5 13 0,10-9 0,-10 9 129,5 8-258,-3 4 258,2 1-258,1 5 129,0-2-129,-1 0 129,1-2-129,0-2 129,-5-12-129,10 10 129,-10-10 0,8-2 0,-8 2 0,8-22 129,-6 7 0,5-2 0,-1 0 0,2 1 0,1 0 0,2 5 0,-1 4-129,5 4 258,0 3-258,-3 2 129,-2 6 0,-1 6 0,-6 3-129,-3 3-129,0 2 0,-9-2-129,-1 8-645,-8-9-3483,3 5-774,-4-4-387,5-1-129</inkml:trace>
  <inkml:trace contextRef="#ctx0" brushRef="#br0" timeOffset="414708.72">17365 8052 258,'-13'0'1419,"13"0"258,-16 4 258,16-4 516,-16 5-129,16-5-129,-14 7-129,14-7-258,-14 7-129,14-7-258,-4 11-387,4-11 0,0 11-129,8-1-129,2-4-129,8 6 0,4-5 0,10 7-258,6-6 0,8 6-129,5-3-129,7 4 0,5-1 0,4-1-129,0-1 129,2 1-129,-3-1 0,-4-1 129,-4-3-129,-5 1 0,-8-2 0,-8 0 0,-6 1-129,-5-1 129,-7 0 0,-5 0 0,-3 0 0,-11-7 0,11 13-129,-11-13 0,0 0-258,0 0-645,9 7-3741,-9-7 0,0 0-516,-4-5-387</inkml:trace>
  <inkml:trace contextRef="#ctx0" brushRef="#br0" timeOffset="458012.1968">18931 8112 645,'10'-2'2322,"-10"2"-645,0 0-258,0 0-129,8-3-258,-8 3 387,0 0-258,0 0 258,0 0 129,3-14 0,-3 14 0,0-11-129,0 11-258,-1-17-258,1 17-387,-7-16 0,7 16-129,-15-12-129,6 10-129,-1-1 0,-1 3 0,0 3-129,-2 6 0,-1 7 0,0 5 0,0 5 0,-2 8 0,1 4-129,1 3 129,2 1 0,3-1 0,3 0 0,6-7 129,0-1-129,5-3 129,6-7 0,4-1 0,4-6-129,1-2 129,3-5 0,2-3-258,1-2 129,-3-4-645,4 0-2193,-6-7-1419,-1-5-387,-2-3-387,-2-1 0</inkml:trace>
  <inkml:trace contextRef="#ctx0" brushRef="#br0" timeOffset="458509.2252">19175 8176 3999,'2'-11'4644,"-2"11"0,-4 8-387,3 11-2580,-7-6-774,6 10-129,-4 1-258,4 6 0,-1-2-387,3 1 129,0-4-258,2 0 0,7-7 0,3-3 129,2-6-129,2-5 0,0-4 129,1-5-129,-2-8 0,1-3 129,-6-7-129,-3-1 0,-3-2 0,-1 1 129,-3-1-129,-1 1 0,-5 1 0,-1 3 0,-6 3 0,0 4 0,-1 4 0,-2 4 0,-2 4-129,2 1-129,3 3-645,-3-1-2064,8 10-1548,4-2-258,4-9-258</inkml:trace>
  <inkml:trace contextRef="#ctx0" brushRef="#br0" timeOffset="458952.2506">19391 8223 1419,'10'0'4386,"-1"9"0,-4 2 0,-5-11-2322,13 31-1161,-10-15 0,3 7-129,-6-5-387,0 0-129,0-6-129,0-12 129,0 11-258,0-11 129,-2-7 0,2-6 0,0-8 0,6-7 0,-1-1 0,1-2 0,3 1 0,0 4 0,-1 6 129,2 9 0,0 8 0,-1 3-129,1 14 129,2 6 0,-3 4-129,2 3 0,-2 1-129,1 0 129,-3-2-129,0-4 0,-1-3-129,-2-4-129,2-1-516,-6-14-1032,0 0-2580,7 0-387,-7 0-258,15-24 0</inkml:trace>
  <inkml:trace contextRef="#ctx0" brushRef="#br0" timeOffset="459288.2698">19771 8120 6708,'4'-27'5160,"-4"27"-258,-9-8-258,9 8-3225,-17 5-645,9 8-129,0 1-129,4 4-258,0 0-129,3 2 0,1 1 0,1-1-129,4 1 0,2-2 0,0-2 0,5 0 0,-2 1 0,1-2 129,-1 1-258,0-2 129,-1 1 0,-4-1-129,-3-3 129,-2-2 0,0-10-129,-15 15 129,3-13-129,-3-2 0,2 0-129,-3-7-516,7 0-645,-4-10-3225,13 0-129,0-10-516,5 2 0</inkml:trace>
  <inkml:trace contextRef="#ctx0" brushRef="#br0" timeOffset="459530.2836">19854 7999 6708,'4'-27'5031,"-4"27"-129,0 0-516,0 0-3225,6 6-387,-5 16-258,3 13-129,-3 5-129,2 5 0,-2 3 0,0-1-258,-1-5 0,1-4-258,1-6 0,-2-14-645,8 2-1806,-8-20-1935,8 11-258,-8-11-516,6-15 129</inkml:trace>
  <inkml:trace contextRef="#ctx0" brushRef="#br0" timeOffset="460260.3254">19892 8139 645,'6'-3'4386,"14"-3"516,-3 2-516,4-4-2064,7 8-1161,-3-4 0,5 4-516,-4-3-258,-2 2-129,-2-2-129,-5 3 129,-5 0 0,-12 0 129,7 12 0,-7 2 129,-11 1-129,-1 7 129,-6-4-258,4 7-129,1-5 0,1 1-129,2-5 0,4-4 0,6-12 0,0 11 0,8-11 0,0-4 0,5-7 0,-1-3 0,2-5 129,0-1-129,1-1 0,-3 0 0,-3 3 0,-1 4 0,-2 3 0,-6 11 0,11-5 0,-11 5 0,7 14-129,-2 2 129,1 1 0,-1 2 0,2 3 0,-1-5 0,0 1 0,3-5-129,0-2 129,-1-7-129,2 0 0,-1-4-129,3-4 129,0-8 0,3-5-129,-1-2 129,2-1 0,-2-1 129,-1-1 0,0 3 0,-5 3 129,2 2 0,-10 14 0,7-15-129,-7 15 129,0 0 0,9 0-129,-9 0 129,9 8-129,-9-8 0,15 22 129,-8-10-129,2 2 0,-1 1 129,-2 0-129,2 2 0,0-2 0,-2 1-129,2 0-129,-8-16-387,18 22-774,-18-22-774,20 5-1806,-9-5-774,3-7-258,0-10 259</inkml:trace>
  <inkml:trace contextRef="#ctx0" brushRef="#br0" timeOffset="460476.3377">20666 7983 1,'27'-127'4643,"-19"66"-257,2 15-645,-10 0-774,8 29-258,-11 5-645,3 20-645,-5 7-387,5 17-645,-1 10 0,1 11-387,0 2 258,0 6-258,1-6-129,4-1 0,1-3-129,0-12-258,6 1-1419,-5-19-2580,4-5-516,0-12-129,0-4-129</inkml:trace>
  <inkml:trace contextRef="#ctx0" brushRef="#br0" timeOffset="460682.3495">20690 7938 4773,'-12'-10'4644,"24"3"-129,5 6-516,8 0-3483,3-3-258,4-3-903,2-1-3354,6 4-129,-4-10-645,4 6 258</inkml:trace>
  <inkml:trace contextRef="#ctx0" brushRef="#br0" timeOffset="461076.3721">21711 7643 1032,'3'-56'4257,"2"29"774,-1-2-258,0 5-2193,-4-11-1032,0 16-129,-6-8-387,-1 15 129,-12 1-387,2 11-258,-7 8 0,1 16-258,-2 11 0,1 15-258,-1 9 258,6 15-129,3 5-129,3 9 0,3-2 0,6-1-129,3-2 129,1-13 0,0-6-258,3-15 129,2-7-516,-3-18-258,9 2-1677,-11-26-2322,0 0-129,0 0-645,6-8 388</inkml:trace>
  <inkml:trace contextRef="#ctx0" brushRef="#br0" timeOffset="461596.4018">21451 7969 5805,'-1'-29'5289,"1"17"-258,0 12-258,11-17-3225,3 17-903,0 0-129,7 3-129,2-1-129,6 2-129,4-3-129,1-1 0,1 0 0,-1 0 258,-6-3-516,-4-2 258,-5 0 0,-5 3 0,-14 2 0,9 0 258,-9 0-258,-11 9 129,-1 8-129,-1 0 129,-3 4-129,2 0 0,1 3 0,1 0 0,5-3 0,3-6 0,4-15-129,3 18 129,-3-18 0,16 0 0,-6-5 0,2-9 0,2-3 0,-2-4 0,0 0 0,-2 2-129,-2 2 129,-1 5 0,-7 12-258,8-10 258,-8 10-129,7 17 129,-2 0-129,-2 3 129,5 4-258,-1-8-387,11 8-2709,-6-11-1290,4-4-516,-1-6-258</inkml:trace>
  <inkml:trace contextRef="#ctx0" brushRef="#br0" timeOffset="462048.4277">22065 7838 5676,'4'-18'5289,"-4"18"-516,-15-2-129,9 17-3612,-7 9-387,4 9-129,-3 1-258,6 4-129,1-1 0,5-1 0,1-7 0,8-5-129,7-10 0,2-6 129,6-7 0,4-5-129,2-10-129,2-13-387,8 1-774,-8-23-516,13 6 0,-16-20 387,9 6 129,-13-7 516,-2 7 645,-8 10 516,-14-2 774,4 25 774,-14 0-258,9 24-129,-21 2-387,12 16-516,-3 7-258,3 10-258,5 4 129,1 6-258,0 2 129,3 3-129,0-2 129,0 0-258,0-8 0,3-11 0,2 2-516,-5-19-774,6 3-3096,-6-15-516,0 0-258,6-7 0</inkml:trace>
  <inkml:trace contextRef="#ctx0" brushRef="#br0" timeOffset="462420.4489">22303 7803 3096,'0'0'4902,"8"0"129,5 1-387,4-1-2709,9 3-1161,-5-3-129,8 8 258,-6-3-387,1 3-258,-4 0 0,-1 4-129,-6-1-129,-2 2 129,-3 1-129,-2 0 129,-1 1-129,0 1 129,0-2-129,0-2 129,-5-12-129,13 17 0,-13-17 0,14 4-129,-14-4 0,12-4 0,-12 4 0,6-26 0,-6 9 0,-4-3-129,-4 0 129,-1-1-129,-1 7-387,-4-6-903,7 8-2967,-2 1-129,9 11-645,-8-11 258</inkml:trace>
  <inkml:trace contextRef="#ctx0" brushRef="#br0" timeOffset="463016.483">22626 7807 2580,'37'14'5031,"-18"-4"-129,-2 2-129,-4-2-2709,8 12-903,-11-3-645,4 2 0,-7-1-387,-1-2-129,-3-4 0,-3-14 0,0 16 0,0-16 0,0 0 0,0-13 0,1-4 0,0-1 0,4-4 258,1-1-258,1-2 0,2 2 0,0 2 0,2 0 0,0 3 0,0-4 129,4 2-516,-2 0 387,4 3-258,-1 3 258,0 2-258,-2 0 129,-2 4 0,-1 5 0,-11 3 258,13 0-129,-13 0 129,0 14 129,0-4 0,-2 3-129,-2-1 258,3 5-258,-1-2 129,2 2-258,0-5 258,3 2-129,1 0 0,3 1 129,-1-2-129,-1 0 0,0 3 0,1-2 129,-2 0-258,1-1 129,0-3-129,-1 1 0,-4-11 0,11 20 129,-11-20 0,6 12 0,-6-12 129,0 0 0,-8 11-129,-2-8 0,-3 0-129,-1-2-129,1 12-1161,-8-10-3354,7 6-387,-1-4-516,6 3-258</inkml:trace>
  <inkml:trace contextRef="#ctx0" brushRef="#br0" timeOffset="501915.7079">22330 8596 4386,'0'-12'5031,"0"2"-258,0 10-1290,0-12-1548,0 12-645,0 0-258,0 0-516,4 4-129,2 7-129,-2 3-129,5 6 0,-1 4-129,1 2 0,1 8 0,0-3 0,-1 4-129,1-2 129,-3 1-129,-4-2 129,-2-6-129,-1 0 129,-1-6-129,-4-3 129,-2-5-129,7-12 0,-15 3 0,8-8 0,3-13-129,0-8 129,4-3-258,0-9 258,0 1 0,0-4 129,0 5 0,4 0 0,3 6 129,2 4 0,1 4 0,6 5 258,1 3-258,2 7 129,0 0 0,3 7-129,-3 0 129,-1 11-129,-2 4 0,-2 7-129,-3 4 0,-4 6 0,-1-1-129,-4 5 0,-1 1 0,-1-5-129,0 2-129,0-11-258,0 2 0,0-25-516,0 18-2838,0-18-645,2-6-258,1-9 0</inkml:trace>
  <inkml:trace contextRef="#ctx0" brushRef="#br0" timeOffset="502445.7382">22668 8298 1677,'9'-36'4386,"-4"24"387,-5 12-387,15-12-2451,-15 12-516,15-7-516,-4 7-387,0 5 0,0 4-258,1 3 0,-1 5-258,-1-1 129,-3 4 0,-4 1-129,-3 0 0,0 0 0,0 1 0,-5 0 129,1-3-129,-1 1-129,1-5 258,4-15 0,-2 16-129,2-16 129,0 0-129,5 0 258,-5 0-258,15-7 129,-5 0-129,2 4 0,1-3 0,2 3 0,2 1 129,2 1-129,-1 1-129,-4 0-516,10 7-1935,-11-2-1935,1-2-258,-4 4-387</inkml:trace>
  <inkml:trace contextRef="#ctx0" brushRef="#br0" timeOffset="503367.791">23638 8517 3354,'3'-11'4644,"8"0"-387,-11 11-1935,13 0-645,-13 0-129,16 9-516,-16-9-258,16 30-387,-10-9 0,2 7-258,-2 1 0,0 1 129,-2 3-258,-2-2 129,-2-3-258,0-5 258,0-3-258,0-4 258,0-16-129,0 12 0,0-12 0,-2-8 0,1-8 0,-1-6 0,2-5 129,0-6-258,0-2 129,0-4 258,0 2-387,4 2 258,0 1-129,-1 5 129,2 7-129,0 3 129,1 2-129,5 9 129,-1 1 258,3 4-258,2 2 129,4 1 0,-3 2-129,3 9 0,-6 2 258,2 7-258,-3 1 129,-1 5-258,-5 2 387,-1 4-258,0 1 258,1 0 0,0-1-258,1-1 129,0-2-129,2-2 129,-2-5-258,1-2 129,-1-4-258,-2-6 129,-5-10-129,8 12-258,-8-12-516,0 0-2967,0 0-903,0-10-516,0-5-129</inkml:trace>
  <inkml:trace contextRef="#ctx0" brushRef="#br0" timeOffset="504187.8379">23993 8065 1,'13'-22'4256,"-8"11"388,1-3-258,-4-6-1806,6 11-645,-3-15-387,7 13-387,-2-7-129,5 7-129,1-3-258,3 6 0,1 1-258,1 6 129,-1 1-258,0 1-129,-5 10-129,0 3 129,-4 5-129,-1 2 0,-6 4-129,-2 4 129,-2-1 0,0 1 0,-2-3-129,-2-2 129,0-5-129,-2-2 0,-1-5 129,7-12 0,-9 12 0,9-12 0,0 0 0,0 0-258,0 0 258,0 0 0,0 0 0,9-3 0,-9 3 0,17 0 0,-8 0 0,1 7 0,-1 3 0,-2 2 0,3 3 0,-5 0 0,0 4-129,-1 0 129,-2-1 0,-1 3 0,-1-1 0,0-3 0,-2 0 0,-1-1 0,-4-4 0,-1-2 0,-4-4 0,-1-2 129,-4-3-129,0-1 0,-4-4 258,-2-3-258,2 1 129,-1-2-129,3-2 129,1 3-258,8 5-645,-1-8-1677,11 10-2064,-11-3-516,11 3-129,-9 3-645</inkml:trace>
  <inkml:trace contextRef="#ctx0" brushRef="#br0" timeOffset="594501.0035">17261 8524 3612,'0'0'3999,"0"0"-129,0 0-1935,0 0-645,0 0-387,-3 7 0,3 8-387,0 2 0,6 14-129,-5 0 258,7 13-258,-2 6-129,4 7 129,-2 5-258,4 3 129,-1 0-129,0-4 0,4 0 129,0-1 0,0-7-129,5-6 129,1-4-129,3-3 0,2-4 129,3-2-258,1-6 258,4-3-129,4-7-129,1-3 129,4-3-129,-1 1 0,-1-4 0,-1 0 0,-2-2 0,-4 1-129,-5 4 129,-4-3-129,-5 1-129,-2-4 129,-3 2-129,-3-5 0,3 4-258,-15-7-387,19 1-1290,-19-1-2064,14-3-387,-14 3 0</inkml:trace>
  <inkml:trace contextRef="#ctx0" brushRef="#br0" timeOffset="596279.1052">18531 9492 1,'-6'-11'3353,"6"11"1,-5-18-258,5 18-645,-5-12-258,5 12-516,0 0-258,0 0-258,0 0-516,0 25-258,0 2-129,0 7 0,4 5-258,-1 4 258,0 1-258,2-4 0,-1-6-129,-1-9 129,1-6-129,-4-19-258,6 13-903,-6-13-2838,0-16-258,-1-6-129,-2-13-129</inkml:trace>
  <inkml:trace contextRef="#ctx0" brushRef="#br0" timeOffset="596453.1152">18536 9198 3612,'0'-14'4128,"-2"-2"0,2 16-516,0 0-2967,0 0-1032,0 0-3096,0 0-258,5 7-387,-5-7 258</inkml:trace>
  <inkml:trace contextRef="#ctx0" brushRef="#br0" timeOffset="596955.1439">18761 9399 2451,'22'-17'4773,"-16"5"-129,-3-1 0,-4-6-2967,1 19 0,-5-19-387,5 19-129,-15 3-516,5 11-129,-3 1-387,3 7 0,-1 2-129,4 3 0,2-1-129,3-4 129,2-5 0,1-5 0,-1-12 0,11 9 0,-11-9 0,13-6 0,-13 6 0,14-18 0,-14 18 0,14-12 0,-14 12 0,11 0 0,-6 12 0,-1 10 0,1 5 0,0 9 0,0 5-129,0 4 129,1 1-129,1 3 129,-3-3 0,0-2 0,-2-3-129,-2-6 129,0 1-129,-5-3 129,-3-4 129,-5-2 0,-1-5 129,-2-4-129,-2-3 0,1-6-129,-1-6 0,-2-7-774,7 1-1161,-4-15-2451,9-7-387,2-3-387,4-7 0</inkml:trace>
  <inkml:trace contextRef="#ctx0" brushRef="#br0" timeOffset="597651.1837">18847 9531 1161,'20'0'3870,"-20"0"0,18 30-258,-9-7-2838,0 1-258,-2 5 0,0-1-258,-1-1 0,-2-5 0,-1-3 0,-3-5-129,0-14 0,0 0 0,0 0 0,11-19 0,-5-7-129,2-3 129,2-5-258,1 0 129,1 1 0,-1 4 0,0 4 129,-2 8 0,-1 9 387,-8 8-129,10 3 129,-10 9 0,4 8 129,-4 2-258,3 6 129,-1-3-258,3-1-129,0-1-129,0-6 0,5-6 0,-1-4 0,2-7-129,4-3 0,-4-11 0,2-4-258,1-1 129,-4-5-129,3 1 129,-5-2-258,1 4 258,-4 3 129,-2 4 129,-3 14 129,0-12 0,0 12 129,-3 7 129,2 10-129,-2 3-129,3 3 129,3 1-129,5 1 0,2-1-129,3-4 0,0-2-129,2-5 129,-2-8 0,1-1 0,-5-4 0,-9 0 129,13-20-129,-10 3 0,-3-6 129,0-1-129,-3-3 0,-4 0-129,0 3 129,-5 1-129,3 7-258,-5-1-387,14 17-1161,-15-7-2064,15 7-387,-13 0 0</inkml:trace>
  <inkml:trace contextRef="#ctx0" brushRef="#br0" timeOffset="598171.2134">19364 9639 129,'26'41'2451,"-17"-25"-903,0-5-645,-9-11-129,13 7 258,-13-7-129,6-15 387,-2-2-258,-4-5 129,3-4-258,-3-4 0,0 4-387,0-5 0,0 7-258,0 2-129,0 5 0,0 2 0,0 15-129,0 0 0,0 0 129,0 0-129,10 5 0,1 7-129,1 3 129,4-1 0,3 1 129,2-3-258,2-3 0,-1-3 0,-2-2 129,0-4-129,-5-4 0,0-4 129,-7-3 0,-3-4 0,-2 2 0,-3-4 129,-4 5 0,-3 0 129,-2 7 258,-2 1-129,1 5 129,0 7 258,1 12-129,0 2 0,6 6 129,-2 2-387,5 4 0,1-3-129,6 0-129,6-5-645,-2-9-2064,7-5-1677,6-1-387,3-11-258</inkml:trace>
  <inkml:trace contextRef="#ctx0" brushRef="#br0" timeOffset="598607.2384">20298 9303 3999,'1'-15'4902,"-15"10"-258,3 5-258,11 0-2838,-21 15-774,15-2-387,0 4-258,6 3 0,0 2-258,2 5 129,4 0 0,2 0-129,-1-1 129,3 3 0,-1-4-129,0-1 129,-2-3 0,0-2-129,-3-2 129,0-3 0,-4-1 0,0-13 0,-10 18 0,-1-12 0,0-2-258,-4-4-387,6 0-903,-5-9-1935,8-5-1032,6-5-387,0-2 129</inkml:trace>
  <inkml:trace contextRef="#ctx0" brushRef="#br0" timeOffset="599111.2672">20359 9469 2322,'19'22'4644,"-10"-2"-258,-1 0-129,-6-1-2967,10 9-516,-4-3-387,0-4 0,0-1-387,-1-7 0,-7-13 0,7 11 129,-7-11 0,3-6 0,-3-10 0,1-3 129,-1-5-129,2-1 0,1-3 0,1 5 0,1-1-129,1 7 129,0 5 129,-6 12 0,13-2 0,-5 7 0,-3 9 0,3 5 129,-2 3 0,2 2-129,-2-1-129,1 2 0,-1-5-129,1-5 0,-1-1 0,-6-14 0,11 14 0,-11-14 0,13-5 0,-8-8-129,3-7 258,0-2-258,-2-4 129,0-1 0,2 3 0,-2 2-129,1 5 129,-2 3-129,-5 14 129,10-1-129,-10 1-129,12 16 129,-2 1-258,-4-5-516,8 9-2322,-4-6-1419,4-4-258,0-1-129</inkml:trace>
  <inkml:trace contextRef="#ctx0" brushRef="#br0" timeOffset="599488.2888">20866 9494 258,'-20'-5'4515,"10"5"129,-6 5-258,4-1-2193,3 13-1032,-2-4-516,5 6-387,2-2-258,4 0 129,0-6 258,0 0-258,0-11 129,10 9 0,-10-9 0,13-4 0,-13 4 0,15-15 0,-8 5-129,2 1-129,-9 9 0,14-19 0,-14 19 0,12-8-129,-12 8 129,10 0-129,-10 0 0,10 5 0,-10-5-129,14 16 0,-5-6 0,-9-10-129,18 12-387,-18-12-129,21 2-903,-11-2-2580,-2-11-129,4 1 0</inkml:trace>
  <inkml:trace contextRef="#ctx0" brushRef="#br0" timeOffset="599719.302">21014 9255 3354,'-16'0'5031,"16"0"-258,-11 16-129,3-6-3096,8 16-774,0-1 129,1 11-258,2-2 0,4 4-387,-2 3 0,2 0-129,1-1-387,-2-7-129,5 6-1548,-8-16-2580,4-5-387,-7-18-387,12 12-129</inkml:trace>
  <inkml:trace contextRef="#ctx0" brushRef="#br0" timeOffset="599970.3163">21125 9208 5934,'0'0'5160,"0"0"-387,2 9-1161,-2 9-2580,0 14-387,0 4 258,2 11-258,-2 0-258,2 6-129,0-2-129,1-5-129,1-3-258,-1-9-387,8 0-2967,-8-14-1161,3-6-387,-6-14-387</inkml:trace>
  <inkml:trace contextRef="#ctx0" brushRef="#br0" timeOffset="600330.3369">21578 9504 5547,'0'0'5289,"0"0"-258,0 0-258,0 0-3225,13 11-1032,-12 7-129,5 5-129,-2 2-387,0-2-645,3 7-2580,-6-11-1419,1-2-387,-2-17-387</inkml:trace>
  <inkml:trace contextRef="#ctx0" brushRef="#br0" timeOffset="600519.3477">21562 9350 5031,'-5'-19'4773,"5"7"-645,11 12-1290,-1 0-5676,0 2-1677,6 9-129,-4 3 0</inkml:trace>
  <inkml:trace contextRef="#ctx0" brushRef="#br0" timeOffset="600742.3605">21675 9555 1548,'15'29'4257,"-15"-29"258,18 6-1677,-6-3-903,-12-3-774,20-5-129,-13-7-516,3 2 129,-4-2-387,1 0-129,-2 1 0,-5 11-129,10-16-129,-10 16 0,10 0-129,-10 0-258,11 12 0,-11-12-129,13 25-387,-13-25-258,18 24-1419,-7-10-1677,-2-12 0</inkml:trace>
  <inkml:trace contextRef="#ctx0" brushRef="#br0" timeOffset="600995.375">21988 9515 4386,'2'-14'4773,"1"2"-387,-3 12-2193,2 10-516,-2 6-516,4 16-516,-2 4-258,5 12-129,-1 1 0,0 7-258,1 2-129,-4-1 0,2-1-129,-5-12-129,0-1-387,-3-16-1806,-3-4-1935,-1-6-387,0-14 258</inkml:trace>
  <inkml:trace contextRef="#ctx0" brushRef="#br0" timeOffset="601942.4291">21985 9585 516,'14'-41'4257,"-4"23"258,6 7 129,6 10-3354,-7-4 0,4 11-258,-11 4 258,2 12-387,-10-1-258,0 9-258,-4-2-129,-6-1-258,-1-3 0,1-5-129,5-4-129,5-15 129,0 10-387,0-10-129,21-10 0,-6-7-258,7 5 129,-2-12 258,4 7 0,-5-2 387,-2 4 387,2 4 645,-9-1 0,4 12 387,-14 0-258,14 0 129,-14 0-129,12 11-258,-12-11-387,12 20-129,-12-20-129,16 19 0,-6-9-129,0-1 0,1-2 0,1-4 0,-2-1-129,1-2 129,1 0-129,-1-3-129,3-1 129,-2-1 0,0 0 0,-1-2-129,3 2 129,-4 1-129,1 1 0,-1-4-387,1 4 0,-5-9-387,8 5-258,-9-14-387,13 8 258,-12-15 0,7 5 258,-7-8 129,4 2 516,-3 0 774,-6-5 387,4 10 516,-5-4 0,1 12 0,-1-6-129,0 22 0,0-24-129,0 24-258,0 0 0,0 0-258,0 0 0,3 24 0,-3-4 0,0 14 0,0-1 0,0 10-258,0-3 0,0 3-129,0-6 129,1-1-129,5-7 0,2-9 0,2-4-129,0-7 129,1-3-129,1-6 0,3 0-258,-5-5-645,8 3-129,-10-13-129,9 12-258,-9-11 129,7 11 0,-7-8 129,4 9 258,-12 2 645,15 0 387,-15 0 258,8 14-129,-8 3-129,0 1-387,-2 2-129,-5 6-387,-5-3 0,-1 1 0,-6-2 0,-2-2-129,-4-3-129,-2-13-2064</inkml:trace>
  <inkml:trace contextRef="#ctx0" brushRef="#br0" timeOffset="602193.4435">22435 9423 5805,'44'-5'5418,"-13"1"-516,6-6-258,8 7-3870,-5-6 0,0-1-1806,-3 6-3225,-6 0-516,-5 2-258,-7 2-387</inkml:trace>
  <inkml:trace contextRef="#ctx0" brushRef="#br0" timeOffset="765405.7787">11191 5192 1677,'40'-11'3225,"-12"7"-516,3-3-516,13 5-258,-3-6-387,10 6-516,0-6-129,9 8-516,-3-4-129,4 2-258,1-1 0,1-2 0,2 2 0,3-2 129,0-3 0,4-1 0,6-3 258,2 1-129,4-3 129,7-2-129,-1-3 0,8 5 129,0-6-129,6 3-129,3 0 0,-3-2 0,0 2 0,0 2-129,0 0 129,-3 1-129,-1 3 129,-7 1 0,-2-2 0,-9 4 0,-7-1 0,-9 1 0,-9 0 0,-8 0 0,-12 0 0,-4-1 0,-11 1 0,-3 2 0,-5 1-129,0-1 129,-2 4-129,-1-1-129,2 2 129,1 1 0,1 0-129,-1-1-258,3 3-2193,-5-2-1548,-4 1-387,-8-1-258</inkml:trace>
  <inkml:trace contextRef="#ctx0" brushRef="#br0" timeOffset="766861.862">3184 11668 258,'-4'-26'1419,"0"14"-516,4 12-387,-3-15-258,3 15 0,0 0 0,4-9 0,7 9 0,2 0 258,8 0-129,1 0 258,8 0 258,5 2-258,10-2 129,2 0-129,9 0 0,9-5 129,7 5 258,7-6-258,9 6 129,5-4-129,11 4-258,8-1 0,5 1 0,6 0-258,7 0-129,6 0 0,5-3 129,2 0 258,6 1-129,0-3 129,6 3 0,-5-3 129,10 5-129,-5-5 129,5 5 0,1-7-129,7 7 129,-5-3 129,6 3-129,-3-2 0,-1 2-129,-5 0 0,2 0-258,-6 0 0,-7 0-129,-3 0-129,-7 0 0,-4 0-129,-1 0 129,-5 0-129,-5 0 129,-4 0-129,-3-3 129,-2 1-129,-3-4 129,-5 1 0,-8-1-129,-5-1 129,-8 0 0,-9 2 0,-5-2-129,-13 3 129,-8 1-258,-6 3-387,-20 0-3870,-2 2-129,-10 3-645,-13-5 0</inkml:trace>
  <inkml:trace contextRef="#ctx0" brushRef="#br0" timeOffset="827350.3217">10452 14572 3612,'11'-4'4644,"-2"1"-129,-9 3-2580,21-6-129,-10-2-258,17 8-258,-2-3-387,19 3-258,7-7 0,12 7-129,14-3-129,10 2-129,13-4 0,8-1-258,5-3 129,2-1 0,1-4-129,0-1 129,-2-2-129,-10 4 0,-8 2 129,-8 3-129,-13 5 129,-9 3-129,-14 3 129,-10 7 0,-15 0-129,-7 1 129,-9-1-129,-12-10 0,2 19-387,-2-19-1677,-13 0-2451,13 0-516,-14-6-129,14 6-516</inkml:trace>
  <inkml:trace contextRef="#ctx0" brushRef="#br0" timeOffset="828017.3599">11898 14439 2580,'13'-29'4773,"0"29"-387,-3 0-258,-1 8-3225,-3 18-516,-2 8 258,2 14-258,-6 5 387,6 21-129,-6 3 129,0 17-129,0-2 258,3 11-129,3-7-258,10 1-129,4-11 129,10-7-258,10-19 129,12-10-258,12-15 129,12-10-258,16-13 258,12-8 0,13-4-129,14-5 0,10-8 0,7-2 0,4 1 0,-1 0 129,-5-1-258,-9 3 129,-11-1-129,-12 4 129,-14 2-129,-11 5 129,-16-1-258,-11 3 0,-11 0-129,-12 0-516,-3 5-1290,-15-5-2967,-6-2-258,-15 2-387,7-20-129</inkml:trace>
  <inkml:trace contextRef="#ctx0" brushRef="#br0" timeOffset="828342.3785">14072 15134 2451,'-6'-11'5031,"14"12"-129,4 9-258,10 9-2838,-5-10-516,13 12-258,-1-10-129,8 8-387,-4-6-129,5 4-129,-6-1-258,-3 1 129,-4 2-129,-7 2 0,-8 4 129,-8 4-129,-3 1 129,-12 5-258,-9 0 258,-3 2-258,-6 1-129,-7-9-774,7 2-3612,-5-6-516,7-6-258,6-9 0</inkml:trace>
  <inkml:trace contextRef="#ctx0" brushRef="#br0" timeOffset="828821.4059">15566 14558 5031,'30'-33'4773,"-16"22"-129,-4 6-903,1 13-2193,-11 5-387,6 19-516,-6 8 129,-1 19-387,-8 9 129,3 18-258,-4 7 0,1 4-129,1-1 0,1-1 129,4-8-258,3-7 129,0-11 129,7-13-258,4-8 0,2-10 0,2-7 129,1-7-516,3-9 129,-1-14-129,5-1-258,-5-20-774,10-2-2451,-8-13-1032,1-3-258,-5-5-129</inkml:trace>
  <inkml:trace contextRef="#ctx0" brushRef="#br0" timeOffset="829233.4294">15281 15216 6450,'1'-9'5418,"24"1"-258,12-11-516,14 0-3741,1-7-387,11 6 0,-1-5-129,0 4-129,-7-1 129,-6 0-387,-10 8-258,-11 1 129,-4 6 0,-10 7 0,-6 0-129,-8 0 129,7 22-129,-5 2 129,1 5 0,0 6 0,2 1 129,2 4 0,-1 2 0,1-2 0,1-1 0,-2-4 129,-1-5-129,-1-3 0,-1-5 0,-1-7 0,-2-15 0,2 14-129,-2-14-903,0 0-3483,11-21-129,-7-11-645,-1-15 129</inkml:trace>
  <inkml:trace contextRef="#ctx0" brushRef="#br0" timeOffset="829423.4403">15986 14694 8643,'-8'-17'4773,"-8"-2"-774,16 19-3354,-7-11-4902,7 11-516,0 0-645</inkml:trace>
  <inkml:trace contextRef="#ctx0" brushRef="#br0" timeOffset="830001.4734">16151 14883 3225,'18'67'4773,"-12"-26"-387,-6-5 0,0-1-3483,3 9 129,-3-9-387,2 4 129,-2-11-258,1 1-129,-1-12 0,3-2-129,-3-15 129,0 0-258,0 0 0,2-17 0,-2-7 0,5-10-129,0-5 0,2-9-129,5 2 129,0 3-129,3 4 129,0 5 0,2 13 0,-2 10 0,-2 11 0,2 17 0,-8 11 129,3 9 0,-3 8-129,0 4 129,-2 2-129,0-3 129,-1-3-129,2-2 129,-2-8-129,2-9 0,-2-9 129,2-5 0,-6-12-129,9 3 0,-3-14 129,0-10-129,2-12 0,0-12-129,3-6 129,4-5-129,-1-1 258,3 8-258,0 4 129,-1 9 0,0 14 0,2 15 129,-5 9-129,0 13 0,-2 11 0,-2 6 129,0 5-129,-1 4 0,-1 0 129,-1-1-129,-4-2 0,2-1 0,0-6-129,-2-8-258,6 3-1548,-5-14-2451,-3-12-387,14 3-387,-4-11-129</inkml:trace>
  <inkml:trace contextRef="#ctx0" brushRef="#br0" timeOffset="830422.4974">16820 15025 903,'-10'37'4257,"7"-17"516,3-1-387,7 4-2580,3-13-387,12 7 0,-3-16-258,11 6-129,-5-11-516,6-4 0,-4-10-258,-2-3-129,-4-4 0,-7-4 0,-4-5-129,-5 5 129,-4 0 0,-2 4-129,-6 6 0,-6 5 0,-3 11 0,-4 6 0,-4 17 0,-1 9 0,-3 9 0,3 11 129,2 1-129,2 6 129,4-2-129,8-2 0,8-5 0,2-6 129,8-11-258,1-6 129,4-6-258,-14-18-516,27 20-1677,-27-20-2193,9 0-129,-9 0-516,-9-20 258</inkml:trace>
  <inkml:trace contextRef="#ctx0" brushRef="#br0" timeOffset="831533.561">12176 15572 1,'0'0'4127,"-7"3"130,7 8 258,0 8-3354,-1-1 0,5 21 129,0-1-516,9 20 387,-5-1-387,8 15-129,-5 7-258,3 6-258,0-3 0,1 8 0,1-6-129,-1-1 129,3-4 0,6 1 0,4-17 129,5 0 129,7-7 0,6-10-129,5-5-129,9-7 129,6-9-129,8-5-129,9-8 0,9-6 129,8-6-129,7 0 0,8-9 0,6-3 129,4-5-129,0-1 0,-2-4 129,-2 5-129,-8 5 0,-8 0 0,-13 6 0,-11 6 0,-15 0 0,-13 0 0,-12 8 0,-12-3-129,-9 3-129,-11-4-258,-2 4-645,-7-8-1419,0-7-2580,0 7 0,-1-21-516</inkml:trace>
  <inkml:trace contextRef="#ctx0" brushRef="#br0" timeOffset="831893.5816">14323 16355 2193,'-20'0'5805,"10"6"-774,10-6 129,19 26-2709,1-21-1548,13 11-129,3-5-129,7 3-258,-3-2-129,3 0-129,-5 3 0,-4-1-129,-6 2 0,-6 6 0,-8 5-129,-4 5 129,-8 0 0,-2 8 0,-7 0 0,-8 7 129,-4 2-129,-2-5 0,-5 2-129,1-3-129,3-1-1032,-7-4-3612,14-12-258,8-13-258,7-13-387</inkml:trace>
  <inkml:trace contextRef="#ctx0" brushRef="#br0" timeOffset="832561.6198">15936 16313 1,'-10'0'3998,"2"-4"517,8 4-258,0 0-2838,-15-18-387,15 18-258,-23-8 0,9 8-129,-9 0 0,0 7 258,-6 0-258,3 8-258,-1-2 129,3 6-387,6-2 258,4 1-258,8 1 0,6-1-258,6-1 129,9 0 129,6 0-258,3 1 129,4 5 0,0-5 0,0 5-129,-1 0 129,-5 0 0,-3-1 0,-7-1 0,-6-1 129,-6 0-129,-6 1 129,-11-1-129,-7-3 258,-7-1-258,-6 1 129,-6-4 129,-5-1-129,0-2-129,0-3 129,3-7-129,5 0-258,10-5-258,4-19-1161,15 0-2967,11-6-129,17-13-516,12 1 259</inkml:trace>
  <inkml:trace contextRef="#ctx0" brushRef="#br0" timeOffset="832833.6354">16057 16349 516,'52'-16'4515,"-36"12"516,-7-3-387,-9 7-2193,10 0-1032,-10 0 0,0 23-645,0 5 0,0 18-129,-2 5 0,2 16-258,-4 1-129,2 6 0,0 2-129,2 1 0,0-8-129,0-11 129,0-8-387,1-14 129,4-7-516,-5-29-774,0 0-3225,0 0-387,1-29-258,-1-12-387</inkml:trace>
  <inkml:trace contextRef="#ctx0" brushRef="#br0" timeOffset="833093.6502">16155 16288 1677,'38'-18'4773,"-15"12"0,3 1-1161,4 7-2193,-9 1 0,3 21-516,-8-10-387,-1 8-258,-11 2 0,-3 1-129,-2 2 129,-9 1-129,-5-3 0,-4-1 129,-6-2-129,-1-3 0,-2 1-516,-5-11-1032,3-2-3225,5-5-129,2-2-387</inkml:trace>
  <inkml:trace contextRef="#ctx0" brushRef="#br0" timeOffset="833513.6742">16615 16353 3612,'-5'-3'4773,"-6"1"-258,3-2-1677,-1 6-1677,-5 2-258,7 8-258,-5-1-129,7 6-258,-3-5 129,6 5-258,-1-5 129,3-12-129,0 10 0,0-10 0,13 0 0,-3-5 0,1-7 0,0-1 0,3-4-129,0 2 258,-1 3-258,0 0 129,-1 3-129,-1 4 0,-2 5 0,-9 0-129,14 17 129,-8 0-129,0 3 0,2 1 0,-1 0 0,2-5-387,5 5-903,-4-11-2709,5-10-645,2 0-258,0-12 259</inkml:trace>
  <inkml:trace contextRef="#ctx0" brushRef="#br0" timeOffset="834005.7024">16999 16234 3870,'0'12'4386,"-8"6"258,-2-6-2064,-5 17-1548,-1-7-129,0 12-129,2-9 258,4 5-516,2-6 0,8 5-129,0-7-129,12-2 0,1-7 0,11-7-129,0-6 0,7-5-129,0-9 258,3-6-516,-1-3 516,-3-1-516,1-4 258,-6 2 258,-3 3-258,-7 0 0,-5 4 0,-2 1 129,-7 2-258,-1 4 258,-9 3-129,-3 8-129,-3 1 129,-3 3 129,1 8-129,-1 4-129,0 6 129,3 1-258,5 5 516,5 1-516,3 2 516,2-3-516,6 2 258,8-3 0,3-4 0,6-3 0,2-2 0,1-5 0,2-1-387,-3-7-258,4 11-1806,-7-15-1935,-3 0-774,-4-6 129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7:09:06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14465 8610 2451,'11'0'3096,"-11"0"-903,14-6-387,-4 6-258,-1-3-387,3 3 0,-2-3-258,6 3 129,-1-4-258,3 4 129,-3-4-258,6 4-129,-3-4 129,6 4-258,0 0-129,4 0 0,3-2-129,3 1 0,2 0 0,5 1 0,1-1 0,2-1 0,-1-1 0,2 1-129,-2 0 129,2 0 0,1-2 0,3 0 0,2 0 129,5 1-129,0 0 0,4-1 129,3 1-129,2 3 0,1-3-129,2 3 129,-3-2 0,2 2-129,-1 0 129,0 0 0,0 0-129,-2 0 129,-4 0 0,1 0 0,-3 0 0,-2 0 129,-2 0-129,2 0 0,-5-4 0,3 4 129,0 0-129,2 0 0,0 0 129,2 0-129,0 0 0,3 2 0,0-2 0,3 2-129,-2-2 0,2 2 129,0-1-129,0 1 129,0-1-129,-2 1 0,-4 0 129,1-2 0,-7 0 0,0 0 129,-4-5-129,-2 2 0,-2-4 0,-2 3 258,-2-2-387,1 3 129,0 0-129,1 2 129,-1 1-129,1 0 0,2 0 129,1 0-258,-2 0 129,-2 0 129,0 1 0,-3-1-129,-4 0 129,-2 0 0,-2 0-129,-6 0 0,-3 0 129,0 0-129,-4 0 0,-3 0 0,-1 0 0,1 0 0,-4 0 0,1 2 0,-2-2 129,-9 0-129,13 1 0,-13-1 0,13 0 0,-13 0 0,0 0 129,8 0-129,-8 0-129,0 0 129,9 2 0,-9-2 0,0 0 129,10 4-129,-10-4 0,0 0 0,10 1 0,-10-1 0,8 2 129,-8-2-129,0 0 0,11 0 0,-11 0 0,0 0 0,0 0 0,9 0 0,-9 0 0,0 0 0,0 0-129,0 0 0,0 0 0,0 0-129,0 0-129,0 0-129,0 0-129,-8 4-516,8-4-2709,0 0-903,-10 11-387,10-11-129</inkml:trace>
  <inkml:trace contextRef="#ctx0" brushRef="#br0" timeOffset="3433.1964">21501 8540 1935,'15'-5'4128,"-8"4"-129,-7 1-1290,19 0-774,-19 0-129,15 2-516,-15-2 0,11 2-258,-11-2-129,0 0 0,0 0-129,0 0-129,0 0-129,-7 0 0,-3 2-129,-4-2-129,-6 2 0,1-1-129,-4 1 0,-3-2-129,-3 0 129,-2 0-129,-5 0 0,0 0 0,-4 0 0,-7 0 129,-6-3-129,-8-1 0,-4-3 0,-4 4 129,-6-6-129,-5 6 129,-2 1-129,1 1 129,3 1 0,5 0 0,5 8 0,5-1-129,7 5 129,7-2-129,4 2 129,1-2-129,2 0 0,-2-1 0,-4-2 129,-3-4-129,-6-1 0,-2-2 129,-1 0-129,0-5 129,0 0-129,6-2 0,5 3 0,7-1 0,7 3 129,6 1-129,2 1-129,7-2 258,0 1-129,0-3 0,-1 0 0,-3-1 0,1 1 0,-2-4-129,1 4 129,3-3 0,3 5-129,6-2-258,12 4-258,-9-1-2967,15 1-1290,3 1-258,10 3-387</inkml:trace>
  <inkml:trace contextRef="#ctx0" brushRef="#br0" timeOffset="4700.2689">17008 7539 1935,'0'0'4515,"-2"-10"0,2 10-903,0-33-1032,9 19-774,-7-15-516,9 4-129,-5-10 0,6 5-387,-2-10-129,5 2 0,0-11-258,8 0 129,1-9-258,8-2 0,4-4 0,7-3 0,5-1-129,4 1 129,3-1-129,2 5 0,0 3 129,-2 6-129,-2 3 129,-2 3-258,-4 5 129,-5 4 0,-8 9-129,-4 4 129,-7 5-258,-8 1 129,-5 8-258,-10 12-129,7-14-516,-9 4-516,2 10-3354,-8-12 0,8 12-129,-9-27-774</inkml:trace>
  <inkml:trace contextRef="#ctx0" brushRef="#br0" timeOffset="5068.2899">17782 6006 258,'-36'-40'3999,"17"23"258,4 2 0,0-5-1806,15 20-387,-14-26-258,14 26-387,0-19 0,13 12-387,0-5-258,9 7 129,3-7-258,8 7-258,1-5 0,4 5 0,-3 0-258,2 4 129,-5 1-129,-5 1-129,-5 7 0,-5 4 0,-5 7 0,-4 0 0,-2 6 0,-3 4 0,-2 4-129,-1 2 258,0 1-258,0-2 258,-3 2-258,1-5 258,-2-3-387,2-5 129,1 0-258,-3-7-387,4 3-516,0-19-2967,5 15-258,2-15-645,10-2 0</inkml:trace>
  <inkml:trace contextRef="#ctx0" brushRef="#br0" timeOffset="5460.3123">18544 5770 5676,'20'-56'4773,"-10"34"-129,-5-7-387,1 12-3096,-6-4-129,0 10-258,-10 2-258,-3 9-129,-6 4-129,-5 11-129,-4 7-129,-2 11 0,-1 8 0,4 6 129,1 2-129,8 0 0,6-3 0,9-1 129,4-9 0,13-4 0,7-10 0,5-6 258,3-7-258,3-4 0,0-5 0,-1 0-129,-2-6 0,-4-6-258,1 1-258,-7-6-258,3 8-1548,-8-10-1935,1 4-516,-4-9-129,3 5-129</inkml:trace>
  <inkml:trace contextRef="#ctx0" brushRef="#br0" timeOffset="5686.3253">18741 5803 5547,'-8'-12'4902,"6"0"-258,2 0-258,10 10-2838,0-10-258,11 8-645,-2-4-129,7 3-129,1-2-129,1 2-258,-2 2 0,-2 0-129,-3 2-258,-6-2-258,1 6-903,-16-3-2580,11 8-387,-11-8-258,-7 23-516</inkml:trace>
  <inkml:trace contextRef="#ctx0" brushRef="#br0" timeOffset="5882.3365">18809 5939 6708,'14'0'4644,"2"0"-387,5-5-258,1-6-3096,8 5-516,1-5-387,-1-1-516,3 9-1935,-4-10-1548,-2 4-387,-3-6-258,0 3 0</inkml:trace>
  <inkml:trace contextRef="#ctx0" brushRef="#br0" timeOffset="6152.3519">19308 5516 4773,'0'-39'4515,"0"25"-387,-2 4-129,2 10-2451,0 0-645,0 0-516,0 8 258,2 10-387,-2 5 129,0 5 0,0 3-129,0 4-129,-2 0-129,1 0-129,0-2-129,0-7-516,1 7-1419,1-13-2064,3-3-129,-4-17-387,8 16-129</inkml:trace>
  <inkml:trace contextRef="#ctx0" brushRef="#br0" timeOffset="6692.3828">19616 5450 258,'-11'-2'3870,"11"2"258,-13 0-129,13 0-1935,-15 9-516,8 9-516,-5 3-516,3 11 0,-3 0-258,6 6 129,0 1-129,6 2-129,0-5 129,11-1 129,0-10 0,11-4 0,1-9 129,4-6-129,-2-6 258,5-6-258,-5-12 0,2-1-129,-6-10 0,-3-5-129,-5-6 129,-3 0-129,-6-2-129,-4 0 0,-1 5-129,-8-2 129,-2 8-258,-2 4 129,-4 6-387,-2 4 0,3 9-903,-8 1-2838,7 7-129,-1 0-516,6 7-129</inkml:trace>
  <inkml:trace contextRef="#ctx0" brushRef="#br0" timeOffset="8695.4974">21507 7548 4902,'9'0'5418,"-9"0"-258,0-12-258,0-10-2580,4 8-1032,-4-18-258,7-3-516,-1-12-129,7-8-258,2-9 0,4-8 0,5-1 0,5 2-129,2 2 129,4 7-129,1 5 0,3 11 129,-3 6 0,1 10-129,-4 5 0,-4 5 0,-5 3-129,-1 2-129,-7 10-129,-8-7-774,5 11-3612,-13 1-129,0 0-387,-6-12-387</inkml:trace>
  <inkml:trace contextRef="#ctx0" brushRef="#br0" timeOffset="8999.5148">21829 6590 5031,'-22'-16'5160,"22"16"-129,-1-21-258,8 17-2709,-3-13-774,12 8-387,-2-4 0,4 3-387,-1 3 0,3 0-258,-4 5 0,-1 2-129,1 2 129,-1 10-129,-1 5 0,-2 5-129,-1 6 129,0 5-129,-4 2 0,0-3 0,-1 3-129,-5-6 0,1-4 0,-2-5-258,1-6-258,-1-14-516,0 0-3612,0 0-258,0 0-258,8-14-387</inkml:trace>
  <inkml:trace contextRef="#ctx0" brushRef="#br0" timeOffset="9248.529">22219 6128 5160,'17'-58'5289,"-12"38"-258,-5 20-258,7-15-2967,6 26-516,-12 5-258,6 14-129,-5 3-258,3 8-129,-3 5-129,1 3-129,-2 3-129,2-5-129,1-2 0,1-5-516,5-3-387,-7-16-2967,9 1-1161,-2-15-129,4-4-645</inkml:trace>
  <inkml:trace contextRef="#ctx0" brushRef="#br0" timeOffset="9592.5487">22574 6063 6966,'18'-39'5289,"-18"39"-387,0 0 0,0 0-3741,-5 9-387,-2 6-129,0 8-258,-4 1-129,-1-1 0,-5 1-258,0 0 0,-2-4 129,0 0-129,1-4 129,2-4-258,2-4 258,7 1-258,7-9 258,0 12-129,7-6 0,8 0-129,3-3 129,3 4 0,1 0 0,-2-1 0,2 0 0,-4-1-129,-2 2-258,-3-6-387,5 8-2451,-7-9-1419,3 0-645,-2-2-129,4-5 129</inkml:trace>
  <inkml:trace contextRef="#ctx0" brushRef="#br0" timeOffset="9781.5595">22799 6210 7353,'17'-10'4902,"-1"6"0,3-6-774,11 10-2967,-2-3-516,6 3-129,-2 0-258,1 0-258,-4 3-258,-9-1-645,1 6-2838,-21-8-1032,7 15-258,-14-8-258</inkml:trace>
  <inkml:trace contextRef="#ctx0" brushRef="#br0" timeOffset="9954.5694">22856 6350 7611,'10'17'5160,"8"-17"-258,6 0-516,-1-7-3225,10 6-516,-4-5-387,1 1-645,4 5-2322,-9-2-1677,-3-3-774,-3-5-258,-2 0 129</inkml:trace>
  <inkml:trace contextRef="#ctx0" brushRef="#br0" timeOffset="10344.5917">23297 6043 6966,'8'-29'5547,"-8"17"-516,0 12 0,1-15-3483,7 15-258,-8 0-774,2 17-129,-2 0 0,0 9-129,0 2-129,-4 6 0,-3 2 0,3 0 0,1-2 0,2-2 0,0-2 0,1-7-129,4-4 129,3-3-129,5-4 129,-2-4 0,0-3-129,3-2 0,3-3 0,2 0 0,4 0 0,3 0 0,6 0 0,7 0-129,2 0 129,3 0-129,2 3-129,0-2 0,-3 3-258,-9-4-387,2 8-2580,-18-8-1548,-5-2-387,-12 2-387,-2-19 0</inkml:trace>
  <inkml:trace contextRef="#ctx0" brushRef="#br0" timeOffset="10583.6054">23590 6145 8256,'-29'-28'5289,"29"28"0,-11-1-387,11 13-3354,0 8-516,7 10-387,-2 4-129,0 7-129,0 4-129,0-1-129,-3 1 0,-1-3-129,-1 0-129,-1-5 0,-1-1-387,-3-9-129,5 8-1161,-10-14-3225,9 2-258,-10-8-258,3 1-258</inkml:trace>
  <inkml:trace contextRef="#ctx0" brushRef="#br0" timeOffset="17884.0229">14365 8718 1548,'0'0'2322,"-2"10"-387,2-10 258,0 0-258,9 19 129,-9-19-129,24 12-258,-9-11-129,19 9-129,3-7-258,20 6-129,9-4-387,15 2 0,14-7-258,14 0 0,15 0-129,12-1 0,10-7-129,2 4 129,4-4-129,-1 3 0,-2-2 129,-8 2-129,-6 0 258,-5 1-129,-9-2 0,-3 1-129,-7-2 129,-5 2 0,-4-4 0,-4 1-129,-7 0 0,-6 2 0,-4-4 0,-5 3 0,-5 1 0,0 0-129,-1 0 129,-1 4-129,3-1 0,4 2 129,0 1-129,1 0 0,-1 2 0,-3 5 129,-3-2-258,-4 3 129,-7-1 0,-7 0 0,-5 0 0,-7-2 0,-5 0 0,-8-3 0,-2 1 0,-6-3 0,-2 0 0,-5 0 0,-2 0 0,-2 0 0,-8 0 0,11 0 129,-11 0-129,9 0 0,-9 0 0,0 0 0,0 0 0,0 0 0,0 0-129,0 0 0,0 0 0,0 0-258,0 0-129,0 0-387,0 0-1161,-6 8-2580,3 3-516,-5-4 0,2 8-516</inkml:trace>
  <inkml:trace contextRef="#ctx0" brushRef="#br0" timeOffset="33347.9074">5330 9881 6966,'-7'-41'5031,"4"20"-129,3-1-645,5 6-2580,2-4-645,8 14-258,3 6-516,4 5 0,-1 13-129,1 13 0,-5 9 0,-3 7 0,-7 1 0,-4 0 0,-3-4 0,-1-8 0,-6-10 129,0-10-258,7-16 129,-7-8-258,7-19 129,4-8 0,6-10-129,4-5 129,3-3-129,4 0 0,1 8 129,2 9 0,-1 14 0,-1 15 0,-3 10 0,-2 18 0,-1 12 0,-4 9 0,1 10 258,-2 1-258,-1-1 129,0-3 0,-1-5-258,-3-8-387,6 3-1806,-7-15-2064,5-12-516,-10-12-129,13 0-387</inkml:trace>
  <inkml:trace contextRef="#ctx0" brushRef="#br0" timeOffset="33529.9178">5881 9799 10320,'25'-10'5031,"-7"6"-516,6 8-774,1-4-3225,10 0 0,2 4-516,-3-1-903,3 7-2064,-11-6-1548,-6 4-258,-10 0-258,-10 3 0</inkml:trace>
  <inkml:trace contextRef="#ctx0" brushRef="#br0" timeOffset="33681.9265">6000 9936 9159,'-51'32'4902,"44"-20"0,7-12-645,18 7-3096,10-9-387,12-3-387,5-5-129,5-1-645,4 8-2322,-8-4-1806,1 1-258,-8 2-387,-5 1-129</inkml:trace>
  <inkml:trace contextRef="#ctx0" brushRef="#br0" timeOffset="33955.9422">6495 9694 9933,'0'-16'4902,"0"16"-129,-8 0-387,8 13-3483,0 10-516,3 10-129,-2 5 0,0 3-129,-1 1 0,0 0 129,-1-2-129,1-5 0,0-6 129,5-3-129,5-6 129,6-6-129,4-3 0,6-3 0,7-6 0,0-2-258,5 0-387,-2-9-903,4 6-3354,-7-11 0,1 5-387,-7-11-516</inkml:trace>
  <inkml:trace contextRef="#ctx0" brushRef="#br0" timeOffset="34154.9536">6779 9786 8256,'-58'13'5031,"36"6"-258,4 5-129,15 10-3096,-6-2-387,9 13-516,0-1-129,2 9-258,-2 3-129,-4-5-645,0 6-3870,-7-3-387,-2-2-258,-8-6-387</inkml:trace>
  <inkml:trace contextRef="#ctx0" brushRef="#br0" timeOffset="36493.0873">7905 10002 10191,'0'0'5547,"0"0"-645,0 0 129,-5-13-3741,5 13-774,0 0-129,0 0-258,0 0-387,0-19-1548,0 19-2967,4-2-258,-4 2-387,12-9-645</inkml:trace>
  <inkml:trace contextRef="#ctx0" brushRef="#br0" timeOffset="37757.1596">8895 9381 903,'17'-31'4257,"-8"15"645,-4-1-1548,4 10-774,-9-10-387,0 17-129,0 0-258,0 0-516,-3 18-258,2 14-387,-3 7-129,3 15-129,1 4-129,0 10-129,0-1 0,0 1-129,0-5-129,2-10-129,2-6-645,-4-21-2709,0-2-1032,0-12-516,0-12-258</inkml:trace>
  <inkml:trace contextRef="#ctx0" brushRef="#br0" timeOffset="38160.1827">9198 9350 7998,'0'-11'5031,"0"11"-258,-11-11-258,7 27-3483,-3 10-258,3 18 0,-3 7-387,5 12 0,2 5-129,0 1 0,7-3-258,6-8 0,4-12 0,7-10 0,1-14-129,2-12 129,3-10 0,-1-6 0,-2-15 0,-2-11 0,-1-11 0,-6-11 0,-4-8 0,-3-4 0,-6 2 129,-5 2-258,0 7 129,-11 7 0,-3 14-129,-6 11 0,-2 12 0,-3 5-129,6 6-387,-5 0-3096,11 11-1032,3 0-258,9 7-516</inkml:trace>
  <inkml:trace contextRef="#ctx0" brushRef="#br0" timeOffset="38358.194">9783 9686 8127,'20'22'5160,"-20"-22"-258,0 0-258,0 0-4128,0 0-258,0 0-2709,0 0-1935,0 0-516,1-14-645,1 2 0</inkml:trace>
  <inkml:trace contextRef="#ctx0" brushRef="#br0" timeOffset="38844.2218">10071 9217 1806,'0'0'4902,"12"-2"-129,-12 2-903,0 0-1290,0 0-516,0 20-774,-3 4-258,0 10-387,-2 6-258,2 9-129,0 1 129,3 3-258,0-6 0,0-5 0,5-9-129,0-6 0,4-8 0,3-11 258,3-6-258,5-3 0,5-8 0,6-3 0,1-2 0,3-1-258,1 5-129,-3-7-645,4 8-3483,-12-1-387,-6 5-387,-7-5-258</inkml:trace>
  <inkml:trace contextRef="#ctx0" brushRef="#br0" timeOffset="39058.234">10290 9407 5289,'-10'-1'5160,"4"17"-129,6 9-387,0 2-3483,4 20 0,-4-2-516,4 8-129,-4 0-387,1-4-258,-1-2-387,-3-16-1419,3 0-2451,0-12-516,0-7-516,0-12 0</inkml:trace>
  <inkml:trace contextRef="#ctx0" brushRef="#br0" timeOffset="39895.2819">10400 9092 516,'-7'-17'4773,"7"17"258,0-19-129,0-1-2451,8 15-645,-3-12-645,13 8-258,-1-2-258,4 7-258,0 2-129,0 4-129,-3 11 0,-5 6 0,-4 5-129,-8 5 129,-4 3-129,-9 1 0,-1-4 0,-4 3 129,4-10-129,0-1 129,5-8-129,1-3 129,7-10-129,9 4 0,3-4 0,3-5 129,3-3-129,1-1-129,0 0 0,1-1-516,4 10-2709,-5-3-1419,0 2-129,0-2-774</inkml:trace>
  <inkml:trace contextRef="#ctx0" brushRef="#br0" timeOffset="40408.3112">11542 9208 3612,'10'-11'4902,"-3"-1"-129,-7 12-387,0 0-3225,-11 3-258,5 13-258,-8 2-258,-1 9 0,-6 2-258,-3 3 129,-6 3-129,-1 1-129,-1-2 258,0-4-129,2-1-258,6-7 129,4-3 0,11-3 0,9-16 129,9 19 0,12-13-129,7 2 129,6-4 0,4 4 0,3-3-129,-3 2 129,-3 2-258,-4-1 129,-7 2-387,-10-8-1161,-5 6-2967,-9-8-258,-8 14-516,-8-5 129</inkml:trace>
  <inkml:trace contextRef="#ctx0" brushRef="#br0" timeOffset="40610.3228">11157 9740 5289,'21'26'5547,"9"-11"-645,5-5-258,12 9-3483,-6-11-129,7 6-387,-10-4-258,1 0-129,-8-2 0,-4-1-258,-7 0-516,-11-7-3741,4 0-645,-13 0-387,18-10-387</inkml:trace>
  <inkml:trace contextRef="#ctx0" brushRef="#br0" timeOffset="40890.3388">11939 9264 5934,'6'-37'5547,"-6"37"-258,10-4-645,-3 19-3354,-6 10-387,5 14-387,-6 4 129,0 11-258,0 2-129,0-1-129,0-3-129,-3-6-258,3 0-387,-3-20-1935,3 2-2322,2-13-387,-2-15-258,9 9-129</inkml:trace>
  <inkml:trace contextRef="#ctx0" brushRef="#br0" timeOffset="41325.3637">12277 9198 3870,'0'0'5289,"9"-4"-129,-9 11-387,-3 13-2709,-8-1-774,7 16-516,-5 1-258,3 6-258,1 4 0,5-2-129,0-3 258,8-4-387,6-6 0,6-4 129,3-9-129,4-7 0,4-9 0,2-2 0,-1-12 0,-1-7 0,-3-6 0,-6-7-129,-3-4 129,-7-3 0,-5-4 0,-7 2-129,-7 2 129,-7 3 0,-4 5-258,-5 6 258,-1 6-129,0 5 0,0 9-129,-2 0-774,11 9-3354,-3 6-645,6 4 0,-3 1-645</inkml:trace>
  <inkml:trace contextRef="#ctx0" brushRef="#br0" timeOffset="41534.3757">12807 9616 9417,'24'3'5418,"-24"-3"-387,0 0-645,16-3-8772,-16 3-387,0 0-516,0-13-516</inkml:trace>
  <inkml:trace contextRef="#ctx0" brushRef="#br0" timeOffset="42277.4181">13090 9336 2709,'-9'0'5031,"9"0"-258,0 0-1290,-12-21-774,12 21-774,-3-23-516,6 10-645,2-3-258,7 2-258,4-3 129,3 3-387,3 5 129,5 3-129,-2 6 129,1 0-129,-2 7 129,-4 8 129,-2 6-258,-5 3 129,-5 6-129,-3 6 129,-5 3-129,-6 6 0,-8 0-129,-9 1-258,-2 4-129,-8-4 129,2-3-129,-1-8 0,7-1 129,1-10 0,12-5 258,8-5 258,4-14 258,15 10 0,4-10 0,7 0 0,1-5 0,5 1-129,0-1-129,-2-3-129,1 5-387,-9-8-3741,3 4-645,-8-4-387,0 2-387</inkml:trace>
  <inkml:trace contextRef="#ctx0" brushRef="#br0" timeOffset="42960.4572">13425 8925 3999,'6'-13'4902,"-6"0"-1419,0 13-645,0 0-774,0 0-516,0 0-516,0 5-258,-1 8-258,-2 7-258,0 4 0,0 7 129,0 1-258,2 2 0,0-2 0,1-3-129,1-4 129,6-4 0,0-5-129,4-4 129,1-6 0,1-1 0,3-5 0,1 0 0,4 0 0,-1 0 0,3-3-129,2 0 0,0 1-129,-2-5-645,6 7-2709,-9-1-1419,-2-3 0,-5-1-516</inkml:trace>
  <inkml:trace contextRef="#ctx0" brushRef="#br0" timeOffset="43241.4733">13616 9046 3870,'0'-10'5289,"0"10"-258,0 0-258,0 0-2838,0 17-645,0-1-645,0 12-129,0 1-258,0 8 0,1 4-774,-4-1-3870,3-1-387,-3-3-387,3-4-387</inkml:trace>
  <inkml:trace contextRef="#ctx0" brushRef="#br0" timeOffset="56867.2526">14438 9634 2451,'0'0'5031,"0"9"-129,0 11-129,-2-1-2451,2 19-1032,0-5-516,8 10 129,-4-7-387,9 0 0,0-12 0,8-6 129,1-16-129,10-4-129,4-22 0,10-11 0,7-13-129,8-7-129,8-7 0,3-2-129,2 1 0,-2 3-129,-4 8 0,-6 7 129,-9 11-258,-10 4 258,-8 9-258,-9 6 258,-7 5-258,-6 1 129,-6 7-387,-7 2-387,0 0-1677,0 11-2193,0-11-258,-19 16-516,11-5 0</inkml:trace>
  <inkml:trace contextRef="#ctx0" brushRef="#br0" timeOffset="61383.511">8011 11367 903,'57'-12'2322,"-25"7"-387,2-1 129,3 1-645,2 1-258,3 1-258,0 0-387,3 3 0,0-2-387,3 2 0,-2 0-129,1 0 0,1 0 0,4 0 129,-1 0 0,4 0 0,2 2 258,6-1-129,3 2 0,4 1 0,1-1 129,0 4-258,1-2 0,-1 3-129,-3-1 0,-5 1 0,-3-2 0,-2 3 0,-10-3 129,-1 1-129,-5-5 129,0 3 0,-4-5 0,4 0 0,-1 0 129,2 0-129,2-5 0,5 5 0,-2-4 0,1 3-129,-5 0 129,-2 1-129,-4 0 129,-4 0-129,1 0 129,-4 0-129,2 0 129,0-3 0,4-1 129,3 0 0,3-4 0,4 4 129,1-2-129,5 0 0,0 1 258,3 1-387,-2-1 129,2 2-129,-2 2-129,-3-1 0,-4 1 129,-2 1-129,-5 0 0,-2 0 0,-3 1 0,-1 2 129,-3 0-129,1-2 0,1 0 0,1 1 0,0-2 0,0 0 0,1 0 0,-5-2 0,3 0 0,-3-2 129,-4 0-129,-5-1 0,-3 1 0,-6 1 0,-2 0 0,-10 3 0,8-4 0,-8 4-129,0 0 129,0 0 0,0 0-129,0 0-129,0 0-2322,5 12-1548,-5-12-258,-7 9-258</inkml:trace>
  <inkml:trace contextRef="#ctx0" brushRef="#br0" timeOffset="62923.599">14434 11418 774,'0'-11'1548,"0"11"-645,0-14-645,0 14-129,0 0-129,-10-7 0,10 7 0,0 0 0,0 0 0,0 0 258,0 0 129,10 7 258,-10-7 258,11 3 516,-11-3-387,0 0 129,9 2-129,-9-2 0,0 0-129,10 7-129,-10-7-387,13 6 129,-1-2-129,4 2 258,1-5-129,8 7 0,0-6 129,5 3-129,-1-2 0,6 2-129,-3-4 129,4 3-129,-1-1 0,5 0-129,-1-2 0,4 4 0,1-3 0,4 5-129,3 0-129,1 0 129,1 0-129,-1 1 129,-2 1-129,-3-1 129,-3 1-129,-3-4 0,-4 0 0,-2 2 0,-1-3 129,-3 1-129,0-2 0,3 2 129,2-2-129,1 1 0,1-2 0,4 1 129,0-3-129,3 3 0,-2-3 0,1 0 0,-1 0 0,-2 0 0,0 0 0,-1-3 0,-2 0 0,1-2 0,1-1 0,0 0 0,-2 0-129,0 0 129,-3 1 0,-2 0-129,-1 1 129,-4 0 0,-3 0 0,-3 0 0,-1 4 0,-3-3 0,2 2 0,0 1 0,0 0 0,1 0 0,-1 0 0,2 0 0,-1 0 129,1 0-129,-3 0 0,-1 0 0,-4 0 0,-1 0 0,-4 0 129,-9 0-129,10-1 0,-10 1 129,0 0-129,0 0 0,0 0 129,0 0-129,-5-12 0,5 12 0,0 0 0,0 0 0,0 0 0,0 0 258,0 0-258,0 0 0,0 0-258,-10 0 258,10 0 0,0 0 0,0 0-129,-9 3 0,9-3 0,0 0 0,-5 11 0,5-11-129,0 0 0,0 0-129,-3 15-645,3-15-2322,0 0-516,0 0-516,-9 6 0</inkml:trace>
  <inkml:trace contextRef="#ctx0" brushRef="#br0" timeOffset="65291.7345">1895 12368 2193,'45'8'3096,"-14"-8"-1032,3 3-258,5-2-516,6 4-387,7-2-387,7-1-258,5 1-129,9 1 129,8-4 516,9 3-129,8-3-129,13 0 258,9 0 0,11 0 258,7 0-129,14 1-129,1 0-258,10 6 0,0-4 0,14 6 0,-9-5 0,12 4-129,-5-3 129,6 3-129,-6-6-129,7 0 0,-5-1 0,-2-1-129,-1 0 0,1-5 0,-4-2 0,0-2 0,2 0 0,-4 0 0,1-3 0,-2 2 129,-4 3-258,-5-1 129,-9 1-129,-9 3 129,-12 1-258,-13 2 129,-14 0-129,-16 1 129,-15 0 0,-11 0 0,-11 0 0,-11-1 129,-8-1-129,-4 1 129,-7 0 0,-2-2 0,-3 0 0,-2 3 0,-4 0 0,-8 0 0,10 0 129,-10 0-129,0 0 0,0 0 0,0 0 0,0 0 0,-6-4-129,6 4 129,0 0-129,0 0 0,0 0 0,0 0-258,0 0-258,0-12-1548,0 12-2451,0 0-387,0 0-387,-10 10-387</inkml:trace>
  <inkml:trace contextRef="#ctx0" brushRef="#br0" timeOffset="70056.007">3259 13422 3612,'5'-33'4773,"-2"13"0,-3-8-516,6 15-1935,-8-13-645,4 16-387,-2-6-258,0 16-387,0 0 0,0 11-258,0 18-129,0 14 0,0 14-129,0 10 0,0 7 0,0 5-129,-3 1 0,1-3-129,-2-9 129,0-13-129,0-10-129,0-12-129,4-4-774,-8-19-1935,8-10-1548,0 0-516,8-17-387,3-12 258</inkml:trace>
  <inkml:trace contextRef="#ctx0" brushRef="#br0" timeOffset="70431.0284">3613 13285 6450,'2'-11'4902,"-2"11"-258,-2 18-258,-8 6-3483,5 23-129,-4 6-387,4 11 0,-2 6-258,7 0 129,0-4-129,10-6 0,5-10 0,8-13 0,5-16-129,3-11 129,3-10 0,-1-13-129,-2-12 129,-5-10 0,-5-14-129,-9-9 0,-9-6 129,-4 0-258,-13 1 258,-7 5-258,-4 7 129,-5 10-129,0 12-129,-2 7-1032,9 10-3225,3 5-129,10 2-387,10 5-258</inkml:trace>
  <inkml:trace contextRef="#ctx0" brushRef="#br0" timeOffset="70723.0451">4231 12931 5805,'12'-28'4902,"-12"28"0,0 0-516,-5 19-2967,-11 7-129,4 23-516,-7 9-129,2 20-129,-5 11-129,6 11-129,-1 3-129,8-1 0,5-5-129,5-11-129,12-5-129,5-21-645,13-3-1806,-2-24-1806,5-13-516,2-11-516,0-9 0</inkml:trace>
  <inkml:trace contextRef="#ctx0" brushRef="#br0" timeOffset="70944.0578">4505 13176 9546,'-18'-4'5289,"11"28"-516,3 5-903,4 22-3096,0 7-129,7 13-387,0 4-129,1 2-258,-1-1-645,-7-15-903,5-1-3096,-4-14-129,1-13-516,0-17 0</inkml:trace>
  <inkml:trace contextRef="#ctx0" brushRef="#br0" timeOffset="71235.0744">4736 13287 9288,'6'-19'5160,"-6"19"-258,0 0-258,-6 0-3999,5 15-387,-5 2-129,1 7 0,-4 5-129,-4 5 0,-5 4 0,0 1 0,-4 2-129,1-2 129,2-3-129,6-2 129,6-4 0,7-2 0,7-8 0,10-3-129,8-1 0,2-6-516,9 10-774,-10-9-3096,1-3-129,-4-3-516,-2-3-129</inkml:trace>
  <inkml:trace contextRef="#ctx0" brushRef="#br0" timeOffset="71434.0858">4914 13540 7611,'25'2'5289,"-10"1"-258,6 2-258,-7-8-3483,17 3-387,-2-7-516,3-1-387,3 8-1419,-7-10-3096,-2 4-387,-8-2-387,-4 3-258</inkml:trace>
  <inkml:trace contextRef="#ctx0" brushRef="#br0" timeOffset="71621.0965">5095 13288 9288,'-8'-8'5418,"2"21"-387,6 10-129,5 16-3999,0 2-516,2 9 0,-1 4-387,1 0-258,-1 7-903,-6-19-1806,5 2-1806,-2-11-516,5-10-258,0-12 0</inkml:trace>
  <inkml:trace contextRef="#ctx0" brushRef="#br0" timeOffset="71828.1084">5333 13369 9159,'2'6'5160,"-2"12"-387,0 10-258,0 3-3999,2 13 129,1 1-387,2 4-258,1 0-129,-2-8-516,6 2-1677,-2-16-2322,-1-11-258,-7-16-516,14 0 129</inkml:trace>
  <inkml:trace contextRef="#ctx0" brushRef="#br0" timeOffset="72075.1225">5459 13125 10191,'28'-3'5289,"-4"21"-387,6 7 0,1 1-4386,5 15 0,-2 4-258,-1 11 0,-12 5-129,-5 7 0,-13-1-129,-3 2 0,-14 0 0,-7-6-129,-2-4-129,-6-11-129,5-2-903,-8-13-3612,11-8 0,2-16-387,9-8-516</inkml:trace>
  <inkml:trace contextRef="#ctx0" brushRef="#br0" timeOffset="72511.1474">5829 12937 10707,'17'-32'5160,"-6"20"-258,2-3-129,4 9-3870,-4 0-258,2 6-258,-3 10-258,-3 7 0,-6 7-129,-3 1 129,-1 6-129,-6 0-129,-4-1 258,0-5-258,2-3 258,0-3-258,5-3 129,3-6 0,1-10 0,8 11 0,6-11 0,1 0 129,4-2-129,-1 0 0,0-3-258,-2-2 0,4 7-1419,-11-3-3225,1 1 0,-10 2-258,0 0-774</inkml:trace>
  <inkml:trace contextRef="#ctx0" brushRef="#br0" timeOffset="73069.1793">6869 13491 8901,'-10'5'5031,"10"-5"-258,18 0-258,16 0-3483,4-9-258,14 1-129,3-5-258,1 4-387,-2-1 0,-9-2-516,-5 12-2064,-19-5-1935,-10 5-387,-11 0-258,-20 5-258</inkml:trace>
  <inkml:trace contextRef="#ctx0" brushRef="#br0" timeOffset="73237.1889">6999 13595 9159,'-2'28'5289,"11"-25"-387,5 0-129,4-6-3354,7 3-645,-3-6-387,3 2-129,0 4-645,-5-4-4128,6 4-129,-5 0-516,-1 0-387</inkml:trace>
  <inkml:trace contextRef="#ctx0" brushRef="#br0" timeOffset="76675.3856">8194 13092 3354,'0'0'4773,"0"0"-903,0 0-1032,2-21-387,-2 21-516,4-12-387,-4 12-387,0 0-258,6 11-387,-5 16 0,2 21-258,-3 11 258,0 17-387,0 8 0,0 6 0,0 2-258,0-7-387,0-12 0,0-20-387,4-5-1032,-4-23-2451,4-13-258,-4-12-387,10-8 0</inkml:trace>
  <inkml:trace contextRef="#ctx0" brushRef="#br0" timeOffset="77051.4071">8476 13118 3483,'4'17'5031,"-4"7"-129,-5 8-258,0 14-2193,-5 0-1290,10 19 0,-1-5-516,5 7 0,3-9-387,7-5 129,6-13-258,5-13 0,2-15-129,3-13 0,-1-19 129,2-9-129,-4-11 0,-3-10 0,-9-9 0,-5-8-129,-6-3 0,-5 7 129,-12 4 0,-6 5-129,-4 10 0,-4 10-387,2 18-387,-6 12-3096,14 7-645,3 10 0,9 5-645</inkml:trace>
  <inkml:trace contextRef="#ctx0" brushRef="#br0" timeOffset="77431.4288">9256 12535 10062,'-11'-12'5160,"-11"36"-387,-3 30-1161,-10 9-3096,6 19 258,-3 17-387,4 12 129,3 9-258,8 8 129,9-3-258,8-4 0,8-14 129,12-7-258,5-19 129,5-14-258,3-9-387,-5-29-1290,3-2-2967,-7-19-258,-2-6-387,-8-7-387</inkml:trace>
  <inkml:trace contextRef="#ctx0" brushRef="#br0" timeOffset="78689.5008">9621 12968 7998,'4'-37'5160,"-4"37"-387,0 0-129,0 0-3741,-3 40-387,2 6-129,1 18 129,0 8-387,0 8 0,3 3-387,-2-7-516,5-2-903,-6-23-2838,6-12-258,-1-24-258,4-13-516</inkml:trace>
  <inkml:trace contextRef="#ctx0" brushRef="#br0" timeOffset="78979.5174">9817 12998 5547,'22'-69'5160,"-22"69"-387,10-6-258,-9 23-2967,-7 6-387,-1 11-645,-7 3-129,2 8-258,-3-3 0,-1 1 0,-1-4-129,2-3 129,2-9-258,3 0 129,5-9 0,3 0 129,2-4 0,7-2 258,6 1-258,5-2 0,3-1 0,3 2-129,0-2-258,-3-7-903,7 1-3354,-10-4-258,-3 0-387,-3-5-516</inkml:trace>
  <inkml:trace contextRef="#ctx0" brushRef="#br0" timeOffset="79328.5374">10046 12620 7482,'13'-47'5289,"-4"31"-387,0 1-258,11 9-3741,-9 3-258,7 8 129,-6 11-387,0 11-129,-6 9-129,-5 7 0,-1 6 0,-5 1-129,-4-1 0,-3-4 129,0-8-258,2-5 258,4-10-258,4-10 258,2-12-129,8 4 0,7-4 0,6-7 0,2 2-129,1-3 0,0 7-258,-5-4-645,5 7-2322,-12 1-1419,-3 2-258,-9-5-645</inkml:trace>
  <inkml:trace contextRef="#ctx0" brushRef="#br0" timeOffset="81015.6338">10564 13251 6321,'0'0'5547,"14"-2"-387,-4 2-258,9 5-3225,8-5-645,13 7-258,3-5-258,7 1-258,0-3-129,1 0-387,-4-1-258,-9-10-387,-2 8-1161,-25-14-1806,-1 3-1290,-10-10-129,-4 2 258,-13-18 2322</inkml:trace>
  <inkml:trace contextRef="#ctx0" brushRef="#br0" timeOffset="81143.6412">10945 13072 774,'-50'-60'3612,"28"43"1548,2 11-129,5 7-516,9 32-2193,-5 3-1032,11 21-516,0 6-387,3 5-516,6 14-1290,-4-10-3096,5-7-258,0-13-516,5-16-129</inkml:trace>
  <inkml:trace contextRef="#ctx0" brushRef="#br0" timeOffset="81467.6597">11258 12864 9546,'42'-72'5160,"-23"57"0,-2 10-258,2 13-4386,2 12 0,3 15-258,-4 8-258,-5 7 129,-5 9 0,-7 2-129,-3 3-129,-8-4 0,-7 0 0,-7-5 129,-2-3-129,0-7 129,4-11 0,6-6 0,9-12 0,5-16 129,20 2-129,8-9 0,9-11-129,5-7-387,11 5-2580,-6-10-1677,0-1-387,-5-5-258,-4-4-258</inkml:trace>
  <inkml:trace contextRef="#ctx0" brushRef="#br0" timeOffset="81665.671">11864 12762 9288,'0'-33'5289,"0"33"-129,-2 14-258,2 20-3999,-3 12-258,3 10-129,-1 5-258,1 10-129,0 5-387,0-11-516,6 5-1677,-2-21-2451,2-11-387,4-14-129,1-11-645</inkml:trace>
  <inkml:trace contextRef="#ctx0" brushRef="#br0" timeOffset="81939.6867">12105 12825 9030,'15'-38'5160,"-15"38"-258,-3 22-258,-8 4-3741,2 13-516,-8 2-129,1 5-258,-3 2 129,-5-5-129,-3-6-129,1-5 129,2-8 0,2-7 0,7-7 0,6-3 129,9-7-129,0 0 129,21 0-129,4 0 0,5 0-258,1 0-1032,9 3-3354,-6 3-258,0 2-258,-3-3-516</inkml:trace>
  <inkml:trace contextRef="#ctx0" brushRef="#br0" timeOffset="82113.6967">12319 13213 5160,'32'10'5289,"-12"-8"-258,7-2-387,4 3-2709,-1-6-1290,8-5-387,-3 2-1032,-8-9-2322,-1 0-1677,-3 1-258,-8-3-129</inkml:trace>
  <inkml:trace contextRef="#ctx0" brushRef="#br0" timeOffset="82302.7075">12566 12915 7611,'-24'-10'5418,"14"17"-387,5 20-129,-5 2-3225,10 15-903,0-1-258,0 11-258,2-4-258,2 1-129,4-2-516,-7-15-1161,5-5-2967,3-10-258,2-8-516,2-11 0</inkml:trace>
  <inkml:trace contextRef="#ctx0" brushRef="#br0" timeOffset="82497.7186">12814 12899 10191,'0'0'5547,"7"14"-645,-6 12 129,-1 1-4386,6 13-258,-2 1-129,5 3-387,-2 2-129,-3-11-903,9 6-3096,-9-12-774,-1-3-258,1-14-516</inkml:trace>
  <inkml:trace contextRef="#ctx0" brushRef="#br0" timeOffset="82803.7361">13011 12489 9804,'37'-29'5676,"-8"29"-645,5 11 129,8 23-3999,-3 8-516,7 21 0,-11 7-258,-3 9-129,-11 10-258,-12 4 0,-9 4-129,-9-5-129,-12-4 0,-8-12-258,5 2-1032,-7-21-3612,6-14 0,5-17-516,9-15-129</inkml:trace>
  <inkml:trace contextRef="#ctx0" brushRef="#br0" timeOffset="83009.7479">13775 12997 12384,'75'-13'5418,"-33"6"-387,-3-14-1161,2 13-3612,-3 1-387,-8-5-1419,-5 11-3354,-14 1-129,-11 0-258,-2 9-645</inkml:trace>
  <inkml:trace contextRef="#ctx0" brushRef="#br0" timeOffset="83157.7564">13808 13162 9159,'-5'32'5547,"18"-22"-387,4-10 0,12 0-4128,-1-5-645,4-12-2709,1 5-2322,-4-3-387,-3-5-258,-2-1-645</inkml:trace>
  <inkml:trace contextRef="#ctx0" brushRef="#br0" timeOffset="83511.7766">15019 12623 11352,'0'0'5676,"1"28"-516,-3 21-258,-8 6-4386,3 14-258,2 7-129,-1 1-645,6 5-1419,0-17-3096,6-10-129,1-18-645,7-9-129</inkml:trace>
  <inkml:trace contextRef="#ctx0" brushRef="#br0" timeOffset="83847.7958">15342 12601 10449,'-6'-5'5418,"-12"41"-387,2 24 0,-3 3-4386,9 12-129,2 2 0,8 3-258,3-5-129,11-8 0,11-17 0,9-12-129,4-18 0,7-13 129,2-12-129,-3-19 0,-4-16-129,-7-14 129,-8-12-129,-11-9-129,-10 0 129,-10 0-129,-14 8 129,-12 5-129,-6 12 0,-7 14-129,3 23-258,-6 1-2193,13 15-2064,4 11-129,18 5-516,10 2-129</inkml:trace>
  <inkml:trace contextRef="#ctx0" brushRef="#br0" timeOffset="84121.8115">15936 12634 9417,'3'-12'5676,"-3"12"-516,0 0 0,12 32-3483,-12-3-1032,1 17-129,-1 5-387,0 7 0,0 7-258,0-5-387,3 0-258,-3-21-1161,7 0-3096,3-19-258,4-8-258,0-12-387</inkml:trace>
  <inkml:trace contextRef="#ctx0" brushRef="#br0" timeOffset="84395.8272">16180 12787 9417,'23'-70'5289,"-17"53"-387,-6 17-129,-10 1-3612,-3 17-645,-5 6-258,-2 3-129,-5 3 0,-1 0 0,-1-1-129,5 3 129,4-3 0,6-3 0,7-3 0,5 1 0,11-3 129,7-1-129,6-2 129,3 0-129,0-5-129,1-2-129,0 0-387,-5-10-516,5 14-2322,-6-15-1677,-2 0-258,-7-3-258,1-2-516</inkml:trace>
  <inkml:trace contextRef="#ctx0" brushRef="#br0" timeOffset="84795.8501">16422 12252 9417,'24'-34'5160,"-5"24"0,2 5-516,9 9-3096,-10 4-774,2 10-129,-8 4-387,-4 4-258,-10 3 0,-1 2-129,-13-1 129,-3-4-129,0-1 129,0-1-129,4-7 129,3-2 129,10-15-129,0 14 0,6-12 129,11-1-129,3-1 258,4 0-258,0-3 129,4 1 0,-5 2-258,-1-1 0,-2 1-258,-7 0-1161,0 1-3483,-13-1 0,13 9-516,-13-9-387</inkml:trace>
  <inkml:trace contextRef="#ctx0" brushRef="#br0" timeOffset="85329.8806">17091 12644 9417,'0'0'5418,"21"5"-387,4-5 0,13 2-4257,2-2-129,9 0-129,0 0-387,3-3-129,-4 2-258,-9-7-387,-2 8-516,-17-10-3612,-2 3-129,-10-8-387,-6-1-516</inkml:trace>
  <inkml:trace contextRef="#ctx0" brushRef="#br0" timeOffset="85496.8902">17388 12393 7611,'-26'-8'5547,"19"24"-516,0 12-129,5 14-2709,-3 8-1548,5 11-387,0 6-258,-4 0-516,7 6-2709,-3-12-1677,2-6-129,2-14-516,3-10 0</inkml:trace>
  <inkml:trace contextRef="#ctx0" brushRef="#br0" timeOffset="86045.9216">18185 12431 8127,'0'0'5289,"-5"0"-129,0 20-516,-4 9-2967,6 23-774,-2 5-516,5 10 0,-1 3-387,1 0-258,5-2-387,-1-17-1290,7-3-2580,-3-16-516,5-10-258,-2-16-516</inkml:trace>
  <inkml:trace contextRef="#ctx0" brushRef="#br0" timeOffset="86387.9411">18504 12335 8385,'-13'13'5160,"-1"31"-516,-6 5-129,11 16-3483,-4 1-387,11 4-258,2-6 0,13-3-129,6-10-129,5-12 0,6-13-129,0-13 0,4-11-129,-4-7 129,-3-17 0,-5-7-129,-2-9 129,-6-8-129,-5-7 0,-7-5 0,-2-3 0,-9 3 258,-7 8-129,-5 6 129,-4 11-129,-1 15-129,-1 18-129,-1 2-1290,9 22-2838,7 8-516,11 6-387,5 7-387</inkml:trace>
  <inkml:trace contextRef="#ctx0" brushRef="#br0" timeOffset="86524.949">19031 12900 9159,'9'13'3354,"-9"-13"-2967,9 0-387,1-8-5160,-1-4-129</inkml:trace>
  <inkml:trace contextRef="#ctx0" brushRef="#br0" timeOffset="86815.9656">19583 11984 9804,'5'-22'5031,"-13"33"0,-5 24-129,0 11-3999,-5 14-387,5 18-129,-4 8 0,0 13-129,3 2-129,6-3-129,3-9 0,5-8-258,13-11-129,3-17-129,13-4-2322,-2-28-1935,8-13-387,-1-15-129,1-14-387</inkml:trace>
  <inkml:trace contextRef="#ctx0" brushRef="#br0" timeOffset="87131.9837">19759 12291 9159,'2'-72'5547,"10"54"-258,7 6-387,14 12-2967,4 0-1161,10 12-387,0 5 0,-2 9-387,-16 6 258,-8 5-258,-13 4 0,-10 2 0,-20 6 0,-12 1-129,-6-1 0,-1-1 258,6-4-258,4-5 129,12-6 0,9-4 0,10-9 0,13-10 0,11-3 0,5-7 0,5-5-258,4-10-129,5 7-645,-9-13-3999,8 2 129,-4-8-516,0-2-387</inkml:trace>
  <inkml:trace contextRef="#ctx0" brushRef="#br0" timeOffset="87337.9955">20320 12269 10062,'0'-39'5418,"0"39"-516,0 0 258,0 18-3999,0 14-645,2 5-129,2 9 0,-2 3-258,0 4-258,-2-2-129,0-3-258,0-5-387,0-16-645,7-1-3354,-4-15-258,6-7-129,-1-11-258</inkml:trace>
  <inkml:trace contextRef="#ctx0" brushRef="#br0" timeOffset="87612.0111">20485 12385 8256,'24'-60'5160,"-17"43"0,-7 17-516,0 0-2838,-15 0-903,6 12-516,-8 3 0,3 4-258,-4 2 129,2 4-258,0-4 0,1 1-129,4 0 129,0-3 0,4-2 0,2-2 0,4-2 0,1-1-129,6 0 129,4-1 0,2-1 0,1-1-129,5 2 0,-2-4-258,6 5-903,-9-10-3483,6-2-129,-3-1-387,4-4-387</inkml:trace>
  <inkml:trace contextRef="#ctx0" brushRef="#br0" timeOffset="87786.0211">20644 12514 6966,'20'-8'5289,"-6"5"-258,3-3-258,4 6-3096,-1-8-1032,6 4 0,-1-2-645,0-1-129,0 5-903,-11-10-2193,2 4-1548,-6-4-129,-4 0-516,-6-4 0</inkml:trace>
  <inkml:trace contextRef="#ctx0" brushRef="#br0" timeOffset="87953.0306">20816 12329 6837,'-34'1'5160,"19"11"-129,6 10-387,-4-1-2580,13 15-903,-5-2-387,5 7-387,0 0-129,0 0 0,5-4-645,-3-11-1032,7-3-3354,-1-9-129,6-7-387,3-7-387</inkml:trace>
  <inkml:trace contextRef="#ctx0" brushRef="#br0" timeOffset="88143.0415">21033 12322 11094,'18'-19'5031,"-18"26"-129,5 22-903,-5-5-3096,2 10-387,0 3-129,2 5-258,-1 0-258,1-8-387,3 7-2838,-3-17-1419,1-2-387,-1-12-387,-4-10-258</inkml:trace>
  <inkml:trace contextRef="#ctx0" brushRef="#br0" timeOffset="88380.0551">21309 12078 9030,'44'-22'5418,"-24"38"-129,3 22-258,0-7-3870,5 29-387,-5 5-129,1 11 0,-9 2-387,-7 5 0,-8 2-129,-13 0-129,-14 1-258,-17-8-258,-8 7-1161,-16-15-3483,-4-7 0,-8-10-516,2-9-387</inkml:trace>
  <inkml:trace contextRef="#ctx0" brushRef="#br0" timeOffset="89046.0932">13944 14575 7740,'-13'17'5547,"3"0"-129,10-17-516,13 17-3096,-3-17-774,15 2-258,3-2-258,7-3-258,2-2-129,2-1-129,-3 3-387,-8-4-129,0 7-645,-20 0-3870,-8 0-129,2 9-387,-15 3-516</inkml:trace>
  <inkml:trace contextRef="#ctx0" brushRef="#br0" timeOffset="89200.102">14020 14726 5805,'-28'24'5934,"28"-24"-645,7 9-129,8-3-2193,2-7-2064,10-1-129,-2-3-645,2-2-387,4 7-1032,-7-6-3741,3 1-129,-2-5-516,-1-4-516</inkml:trace>
  <inkml:trace contextRef="#ctx0" brushRef="#br0" timeOffset="97611.5831">14363 11498 645,'-15'-8'4257,"15"8"-645,0 0-645,0 0-129,17-1-129,1-6-258,20 7-774,5-4 0,26 4-516,14-10-129,21 5-258,17-5-129,19 1-129,14-1 0,13 4-258,11-1 129,4 2-258,-4 1 129,-4 0-129,-8 1 0,-12 1-129,-15-3 129,-16 0-129,-23 0 0,-20-2-129,-17 2 129,-19-3 0,-18 2 0,-26 6-129,0 0 0,-15-12 0,-15 12-258,-13-3-387,0 8-2064,-17-5-1935,0 5-387,-9-5-258,-4 2-387</inkml:trace>
  <inkml:trace contextRef="#ctx0" brushRef="#br0" timeOffset="98047.608">14705 11443 2709,'-27'-27'4902,"20"11"0,-1-4-129,8 20-2193,-7-33-774,7 33-258,6-26-129,12 20-516,10-1-129,19 5-258,19 1 0,20 1-129,25 3-129,21 3-129,16 1 129,16 1-129,8-2 129,4 5-129,-5-3 0,-4 0-129,-15 2 129,-15-2 0,-16-2-129,-17-3 0,-22 1 0,-16-4 0,-14 0 0,-17 0 0,-11-4 0,-8 0-129,-8-1 0,-8 5-387,0 0-645,-15-8-3612,0 8-258,-5-4-387,-2 4-387</inkml:trace>
  <inkml:trace contextRef="#ctx0" brushRef="#br0" timeOffset="105068.0096">14268 14134 5160,'61'-60'5289,"-38"36"-129,-12 4-258,-2 13-3354,-13 0-258,-2 13-258,-18 5-129,3 18-129,-9 5-387,0 7-129,-6 5-129,1 2 0,-1 3 0,0-3-129,3-1 0,2-5 129,3-10-129,4 0 0,5-6 129,9-2 0,8-4 0,4-1 129,13-2-129,13 1 129,9-4 0,10 2 0,4-3 0,3-1-258,-1-1 258,-3-1-258,-4-2 129,-10 1-129,-8-2-129,-11-6-129,-7 9-387,-10-10-903,0 0-3870,-17 4 129,-4 4-516,-10-4-258</inkml:trace>
  <inkml:trace contextRef="#ctx0" brushRef="#br0" timeOffset="105294.0225">13954 15013 9417,'3'53'5676,"9"-36"-516,11 7 0,-5-6-4386,21 5-258,0-1-129,3-5-129,-2-3-129,-2 1-129,-2-3 0,-8-4-258,-3 4-387,-11-12-1161,1 5-3225,-7-3-258,1 1-129,-9-3-645</inkml:trace>
  <inkml:trace contextRef="#ctx0" brushRef="#br0" timeOffset="105676.0443">15508 14072 8127,'-6'-13'5160,"-6"11"129,9 18-516,-3 11-3483,7 27-258,-1 7-387,7 16-129,-5 5-129,4 5 0,-3-3-258,-3-6-258,2-7-129,-2-17-258,0-2-645,-6-23-3870,5-4 0,1-25-516,0 11-387</inkml:trace>
  <inkml:trace contextRef="#ctx0" brushRef="#br0" timeOffset="106036.0649">15753 14195 7224,'0'0'5160,"0"0"0,0 27-258,-9 9-3354,3 14-645,-2 4-258,5 11 0,0 0-258,3-3-129,9-4-129,3-11-129,7-13 129,4-10-258,5-16 258,1-8-129,3-12 0,-2-12 129,0-11-129,-4-11 129,-9-13-129,-5-7 129,-7-5-129,-6 1-129,-12 3 129,-4 8 0,-7 7 0,-2 14-129,0 20 0,0 13-129,7 15-645,-5 10-3870,17 9-129,1 4-387,7 5-516</inkml:trace>
  <inkml:trace contextRef="#ctx0" brushRef="#br0" timeOffset="106202.0744">16293 14570 10191,'28'8'5418,"-28"-8"-774,13-1 0,-13 1-4902,0-14-3741,0 14-645,3-15-387,1 3-258</inkml:trace>
  <inkml:trace contextRef="#ctx0" brushRef="#br0" timeOffset="106644.0997">16589 14197 8514,'0'-60'5418,"7"19"-387,6 4-129,-3-6-3354,12 16-387,-3-2-387,9 12 0,-3 3-387,3 14 0,-4 12-129,0 12-129,-4 9 0,-6 9-129,-6 7 0,-6 9 0,-4 9-129,-12 1 0,-7 4 129,-7-1 0,-3-3-129,0-6 129,0-4 0,4-13-129,9-10 258,9-10-258,9-12 258,9-8-258,11-5 258,6-3-129,5-7 0,1 2 129,1-2-258,-3 0-129,-2 5-645,-9-10-2322,1 13-1935,-6-7-258,0 3-129,-3-10-516</inkml:trace>
  <inkml:trace contextRef="#ctx0" brushRef="#br0" timeOffset="107071.1241">16985 13679 8385,'-4'-67'5160,"4"50"0,4 5-387,4 15-3483,-8-3-387,15 36-129,-10-7-387,2 7-129,-5 2-129,0-1-129,-2-6 129,0-6-129,0-6 0,-4-9 0,4-10 0,0 0 0,-3-17-129,3-5 129,3-7-129,4-3 129,2 1 0,3 2 0,2 5 0,0 7-129,2 12 258,-1 10-129,-1 13 0,-1 9 129,1 7-129,-5 3 258,-1 5-258,1-2 0,-2 2-645,-7-11-3999,0 2-129,0-8-516,-2-4-387</inkml:trace>
  <inkml:trace contextRef="#ctx0" brushRef="#br0" timeOffset="107502.1488">17861 14273 10449,'28'-3'5547,"-4"-1"-516,11 1-129,3-9-3999,16 2-387,5-2-129,5-3-258,-1 3 0,-3-3-258,-6 6-129,-13-6-645,-4 10-3870,-20-4-129,-17 9-387,-4-23-516</inkml:trace>
  <inkml:trace contextRef="#ctx0" brushRef="#br0" timeOffset="107671.1585">18199 13917 8514,'-41'-34'5547,"32"34"-387,6 20-258,5 23-3354,-1 3-516,11 19-387,-5 5-258,3 10-129,-3 0-516,-3-8-258,1 1-1290,-4-17-3096,3-8-129,0-17-387,6-8-516</inkml:trace>
  <inkml:trace contextRef="#ctx0" brushRef="#br0" timeOffset="107913.1723">18868 13846 7998,'9'3'5418,"-12"16"-129,-2 11-387,-3 3-2193,8 13-2193,0 4-129,0 8-129,4 0 0,-2 3-258,3-5-258,-5-9-387,6 3-2580,-6-17-1677,0-4-258,0-16-387,0-13-258</inkml:trace>
  <inkml:trace contextRef="#ctx0" brushRef="#br0" timeOffset="108260.1921">19126 13861 8514,'-3'13'5676,"-3"13"-516,-4 6-387,5 9-2709,-2 4-1419,5 10-129,1-2-258,1 1-129,5-3 0,4-7-129,4-11 0,3-8 0,6-13 0,4-12-129,1-5 129,3-17-129,-1-9 129,-2-8-129,-3-6 129,-6-8-258,-7-1 129,-6 0 129,-5-1-129,-11 6 0,-9 4 129,-2 10-129,-5 11 0,-2 11 0,4 13-645,-6 1-3870,11 19-129,3 2-387,11 5-645</inkml:trace>
  <inkml:trace contextRef="#ctx0" brushRef="#br0" timeOffset="108799.223">19948 13521 8643,'4'-35'5160,"-4"35"-387,-9 5-258,-4 25-3612,-7 15 0,2 18-387,-7 13 0,2 15 0,2 4 0,5 4-258,6-3 0,9-6-258,6-12 0,11-13-258,13-10-645,-1-24-3225,14-6-645,0-21-516,6-6-129</inkml:trace>
  <inkml:trace contextRef="#ctx0" brushRef="#br0" timeOffset="109320.2528">20198 13830 5160,'-17'-3'5031,"7"1"-516,10 2 129,-18-15-3096,18 15-258,-6-17-516,6 3-129,8-6-258,5-1-129,2-2 129,6 1-258,2 1 129,4 4 0,1 3 0,3 14 0,-4 3 0,-1 16 129,-3 5-258,-6 7 129,-4 7 0,-7 4-129,-6 6 0,-5 1 0,-11-1-129,-4 0 0,-7 0 0,0-1 0,-2-4-129,3-4 0,5-7 0,5-6 129,10-8 0,6-18 0,9 10 129,12-10-129,7-10 129,6-5-129,3 0-129,2-6 0,1 7-516,-5-11-903,2 10-3354,-8-6 0,2 3-387,-5-8-516</inkml:trace>
  <inkml:trace contextRef="#ctx0" brushRef="#br0" timeOffset="109523.2644">20800 13681 7482,'0'-37'5289,"0"37"-258,-7 11-129,-1 10-3354,5 21-258,-2 2-387,5 14-129,-2-2-387,2 2-258,0-2-129,0-3-387,7-5-516,-7-13-3483,5-3-645,0-16-516,4-6-129</inkml:trace>
  <inkml:trace contextRef="#ctx0" brushRef="#br0" timeOffset="110007.2921">21023 13627 7353,'17'-45'5160,"-17"45"129,0 16-516,0 18-2451,-7 2-1548,3 11 0,-5-3-129,5 5-258,-4-6-129,2 2 0,-1-10-258,-4-6-129,1-5 258,-2-6-258,1-4 0,-1-8-129,3-1 129,-1-5-129,10 0 258,-8-9 129,8 9-258,0-14 258,0 14 0,11-12 0,-11 12-129,14-5 129,-14 5-129,11-3 0,-11 3 0,0 0 0,10 0 0,-10 0 0,0 0 0,9 0 0,-9 0 0,11-3 0,-2 3 129,-1 0-129,2 6 0,0 1-129,2 3 129,-1 2-129,1 2 129,-1-1-129,-1 1 0,0-4-258,1 2-258,-11-12-645,21 4-3612,-21-4 129,17 0-645,-8-10-258</inkml:trace>
  <inkml:trace contextRef="#ctx0" brushRef="#br0" timeOffset="110415.3154">21290 13940 9546,'29'4'5031,"-10"-4"-129,6 0-516,-3-3-3612,9 0-387,-3-3-387,-3-2-387,0 1-645,-13-7-903,5 9-1161,-13-13-1161,-1 9 387,-10-16 903,3 12 1161,-11-10 1161,0 4 774,3 4 1677,-6-2 1677,10 12 903,-3-2-645,11 14-903,-9-2-774,9 19-516,0-2-516,1 12-258,1 1-129,3 3-387,-3-2 0,2 2-129,1-5-129,-1-4-387,1-1-516,-3-15-2193,6 3-1935,-8-16-258,15 8-129,-15-8-645</inkml:trace>
  <inkml:trace contextRef="#ctx0" brushRef="#br0" timeOffset="110633.3279">21682 13696 8514,'6'10'5547,"-6"11"-516,0 11 0,0-11-3612,0 17-387,2-5-387,3 8 0,-1-6-387,2-4-258,-2-2 0,-2-9-645,4 3-903,-6-23-3354,1 20-258,-1-20-387,0 0-387</inkml:trace>
  <inkml:trace contextRef="#ctx0" brushRef="#br0" timeOffset="110903.3433">21837 13416 9288,'31'5'5418,"-16"13"-387,11 22-645,-2-4-3354,10 15-129,-5 6-258,1 9 0,-7 4-258,-6 5-129,-9-2 0,-8-1-258,-11 1 129,-12-7-258,-8-1 0,-9-9-645,4 4-516,-9-14-3741,10 0 0,1-12-258,7-2-516</inkml:trace>
  <inkml:trace contextRef="#ctx0" brushRef="#br0" timeOffset="113779.5078">5877 12257 3096,'7'-10'3225,"-7"10"-129,9-11-1161,-9 11-258,8 0-645,3 4-387,1-1 129,10 4-129,5-5 129,11 3 0,4-5 0,9 3 0,1-3-258,9 0 129,-1 0 0,6 0-129,0-1 0,5 1-129,0 0 0,3 0-129,-1 0-129,2 0 0,-2 0 0,2 0 0,-4 0 129,0 0-129,-4 0 129,-1 1 258,-2 0-258,-5 2 0,-5-1 0,-3 3-129,-7 0 0,-6-2 0,-8 1-129,0-2 129,-4-2-129,0 0 0,1 0 0,-2-1 0,1-4 0,-1-1 0,-3 2 129,-1-1-129,-3 2-129,-6 1 0,-2 2-129,-10 0-129,7 0 0,-7 0-258,0 0-129,0 0-516,0 19-1806,0-19-1290,-8 8 0,-1-5-258,-3 1 129</inkml:trace>
  <inkml:trace contextRef="#ctx0" brushRef="#br0" timeOffset="114479.5479">6721 12347 1161,'-27'-18'2838,"27"18"0,-10-15-387,10 15-258,0 0-645,8-9-258,-8 9-387,9-4-387,-9 4-129,0 0 0,11 0-129,-3 2 0,1 0 129,9 3 129,3-2 258,10 3-258,3-3 129,13 4-129,4-4-129,6 2 0,7-3-258,4 0 129,2-1-129,2-1-129,-2 0 258,-3 0-129,-3 0 0,-6 0 129,-9 0-129,-7 0 0,-7-1 0,-1 1 0,-7-2 0,-2 0-129,-2 2 0,-1-3 0,-1 1 0,-2 1 0,-1 1-129,-3 0 129,-2 0-129,-3 0 129,-2 0-129,-8 0 129,12 0-129,-12 0 129,0 0 0,8 0 0,-8 0-129,0 0 0,0 0-129,0 0-1032,9 4-2451,-9-4-387,0 0-258,-7 9-258</inkml:trace>
  <inkml:trace contextRef="#ctx0" brushRef="#br0" timeOffset="117319.7103">16959 13396 2451,'12'-21'4257,"-8"9"0,-2-3-1677,-2 15-129,4-26-258,-4 26-645,0-25-258,0 25-129,0-17-129,0 17-129,0 0 0,0 0-387,-8 17 0,8 10-129,0 11-129,3 11 0,1 4-129,2 8 129,-2 1-258,2-3 129,-3-3-129,1-6 0,-1-9 129,-1-8 0,0-5-129,-2-9 0,0-5 0,0-14-129,2 13-258,-2-13-645,6-5-3483,-6-11-387,6-1-387,-2-8-258</inkml:trace>
  <inkml:trace contextRef="#ctx0" brushRef="#br0" timeOffset="117859.7412">17260 13375 3999,'7'-15'5160,"-4"5"-258,-3 10-129,0 0-2451,0 0-387,0 7-645,-11 3-258,5 7-516,-6 3-129,1 1-129,-4 0-129,-1 1 0,-2 1-129,-3 1 129,-2-2-258,-1-3 129,-2-1 0,0 0 0,2 1-129,4-6 129,2-1 0,5-2 0,13-10 0,-10 15 0,10-15 0,10 14 129,3-8 0,8 4 129,1 0-129,5 5 129,1 2-129,2 4 129,-3 0-129,0 0-129,-2 3 129,-3-3 0,-2 0-129,-3-3 129,0-2-129,-3 0 129,0-2-129,-3-3 0,-2-2 0,-9-9-129,14 12 129,-14-12-258,0 0-258,0 0-387,8 7-3225,-8-7-774,0 0-387,-6-12 0</inkml:trace>
  <inkml:trace contextRef="#ctx0" brushRef="#br0" timeOffset="120015.8645">20800 13668 2709,'0'0'3612,"4"-16"-1032,-4 16-774,0 0-516,0-12 0,0 12-387,0 0-258,-3-14 129,3 14-129,0 0 129,0 0 0,-10-12 258,10 12-258,0 0 129,0 0-129,-13 9 129,12 9-258,-4 4-258,4 9 129,-5 5-129,6 10-129,-1 4 129,1 7-258,0-3 0,1 0-129,5-2 0,-3-4 0,0-5-129,0-5 129,-1-7-129,-1-8 129,1-5 0,-2-2 0,0-16 0,3 13-129,-3-13-129,0 0-258,10 0-1677,-7-10-2193,2 0-387,-3-7-129,3-3-387</inkml:trace>
  <inkml:trace contextRef="#ctx0" brushRef="#br0" timeOffset="120626.8995">21044 13725 5031,'0'0'4773,"10"-10"-258,-10 10-129,0 0-3225,0 0 0,-8 12-258,5 5-129,-7 1-258,0 5-129,-4 2 0,0 4-129,-3 0 129,1-1-258,1-2 0,-3 0-129,2-5 0,-1-4-129,2-3 0,0-3-129,1-3 129,2-2 0,2-3 129,10-3-129,-13 0 129,13 0 0,0 0 129,0 0-129,0-9 129,0 9 0,3-12 129,-3 12 0,9-8-129,-9 8 258,14-3-258,-1 3 258,1 0-258,8 3 129,0 2-129,4 4-129,1 0 0,1 1 0,0 3 0,-5-1-129,-4 4 129,-2-1 0,-6 2-129,-3-2 258,-3 2-258,0-5 129,-3-2-129,-2-10 0,3 16-129,-3-16-645,0 0-3741,0 0-129,0 0-258,0 0-516</inkml:trace>
  <inkml:trace contextRef="#ctx0" brushRef="#br0" timeOffset="124312.1103">14612 16017 2580,'8'-17'4902,"-8"4"-1032,0 13-387,2-13-774,-2 13-645,0 0-774,0 0-516,-2 9-129,-10 3-387,-4 5-129,-3 2 0,-5 11-129,-4 0 129,-3-1-129,-3 4 0,1-2-129,0-4 258,6-1-129,6-6-129,5-8 258,7-2-129,9 1 0,10-4 129,8 4 129,9 2-258,4 4 129,7 3 0,-3 5 129,-1 4-129,-5-1 0,-3 1 0,-8-1-258,-5 0 129,-7-1-387,-6-11-774,-4 0-3870,-7-5 0,-4-5-516,-4-6 129</inkml:trace>
  <inkml:trace contextRef="#ctx0" brushRef="#br0" timeOffset="124518.122">14287 16485 5805,'-8'34'5934,"18"-13"-774,8 7-129,7 11-3741,3-12-645,8 13-129,-1 2-129,0 0 0,-4 1-387,-4-1 0,-2-2-516,-9-16-3225,1-2-1161,-2-8-387,-1-14-645</inkml:trace>
  <inkml:trace contextRef="#ctx0" brushRef="#br0" timeOffset="124853.1412">15701 16038 6063,'12'6'5805,"-6"6"-774,2 17 0,-11 1-3612,6 17-645,-3 2 0,4 9-387,-4 4-387,0-1-258,3 8-645,-3-26-903,0-5-3225,1-8-129,5-12-516,-6-18 129</inkml:trace>
  <inkml:trace contextRef="#ctx0" brushRef="#br0" timeOffset="125195.1608">15975 16056 5031,'7'-15'5418,"-7"42"-387,-3 9-387,-4 0-3225,7 17-516,-2 1-387,7-1-129,7 0-129,7-7-129,9-17 0,5-9-129,2-8 129,4-10-129,-2-7 129,-4-9-129,-5-13 0,-6-2 129,-7-14-129,-12-8 129,-3-2-129,-11 0 258,-10 4-258,-6 3 0,-5 8 129,-3 8-129,-2 18 0,3 12-387,7 9-258,0 3-1677,16 18-2193,6 1-645,10 2-516,11-4 258</inkml:trace>
  <inkml:trace contextRef="#ctx0" brushRef="#br0" timeOffset="125370.1708">16489 16321 7224,'30'27'5160,"-22"-17"129,-8-10-387,9 3-3999,-9-3-516,0 0-645,14-6-4128,-14 6-516,7-18-258,0 6-516</inkml:trace>
  <inkml:trace contextRef="#ctx0" brushRef="#br0" timeOffset="125759.193">16905 15869 4128,'-8'-59'5676,"8"26"-387,4-3-387,10 10-2064,1-10-1548,13 18-258,0-3-258,3 21-129,-1 1-258,-2 24 0,-5 13-258,-6 9 0,-7 7-129,-8 4 129,-6 4-129,-12 6 0,-5-3-129,-4-8 129,-2-6 0,3-9-129,0-8 129,8-6 0,8-7 0,8-21-129,9 12 129,11-12 129,6 0-129,5-6-129,5 1-129,-1-4-129,3 4-645,-13-18-3612,3 5-258,-10-8-774,-2-3 0</inkml:trace>
  <inkml:trace contextRef="#ctx0" brushRef="#br0" timeOffset="125990.2062">17299 15258 5031,'-10'-37'5676,"10"37"-645,0 0-129,0 0-2451,0 24-1161,1 3-129,5 14-645,-3 5-258,1 1-516,3 4-1032,-7-11-3483,6-4-387,-2-14-129,6-6-387</inkml:trace>
  <inkml:trace contextRef="#ctx0" brushRef="#br0" timeOffset="126235.2203">17449 15386 5031,'30'-71'5160,"-22"44"-258,-1 13-387,-11-1-2193,4 15-1032,-15 8-645,2 7-129,-6-1-129,-2 6-129,-2-2-129,2 2 0,3 0 0,5 1-129,4 1 129,7 1-129,2 0 129,12 1-129,5 0 129,4 2-258,2-4 0,-2-4-774,8 0-3999,-9-5 258,4-3-903,-4-8 0</inkml:trace>
  <inkml:trace contextRef="#ctx0" brushRef="#br0" timeOffset="126546.2381">18310 15836 8643,'-18'33'5547,"18"-33"-516,21 22-387,7-19-3870,13 4-387,5-3 0,8-1-258,-2 2-387,-2-5-258,0 5-1677,-14-5-2709,-3-1-258,-13-11-129,-6 2-387</inkml:trace>
  <inkml:trace contextRef="#ctx0" brushRef="#br0" timeOffset="126713.2476">18614 15582 6450,'-46'-16'5547,"30"30"-387,4 21-387,12 19-3225,-3 1-645,6 12-258,3-1-516,1 2-258,4 9-1290,-11-13-3354,5-8-258,-1-13-516,5-9-129</inkml:trace>
  <inkml:trace contextRef="#ctx0" brushRef="#br0" timeOffset="126974.2625">19117 15449 8901,'10'-23'5676,"-10"23"-645,10 11 129,-10 10-3999,4 15-645,-1 7 0,4 16-258,-4 1 0,0 4-258,-2-1 129,-1-5-258,0-4 0,-2-12-258,0-1-516,-5-29-2322,7 6-1806,0-18-258,0 0-387,2-22-258</inkml:trace>
  <inkml:trace contextRef="#ctx0" brushRef="#br0" timeOffset="127316.2821">19337 15400 9546,'17'-50'5676,"-17"50"-516,0 16-258,0 16-3870,0 6-516,0 13-258,0 2 0,0 12-129,5-1 0,4-4-129,7-5 0,2-6 0,5-15 0,5-10 0,5-14 0,3-10 0,0-22 0,-2-9 0,-3-13 0,-4-8-129,-9-9 0,-8-3 129,-10 4-129,-7 3 0,-11 11 0,-8 7 129,-2 12-129,-3 7 0,3 16-129,0 3-129,9 6-387,3-1-645,16 16-1935,0-20-1548,12 27-258,5-16-516</inkml:trace>
  <inkml:trace contextRef="#ctx0" brushRef="#br0" timeOffset="127529.2943">20222 15820 8256,'11'0'5676,"2"-20"-387,-1 11-516,-5-5-3096,3 0-2064,4 12-4386,-14 2 0,10-7-516,-10 7-387</inkml:trace>
  <inkml:trace contextRef="#ctx0" brushRef="#br0" timeOffset="128119.328">20643 15323 6966,'-6'-56'5031,"13"26"-129,9-13-903,16 17-2064,-1-10-774,11 11-129,4 4-387,1 10-129,-2 9-129,-4 6 0,-10 14-258,-6 9 129,-12 9-258,-7 5 129,-9 3-129,-16 4 129,-6 3-129,-8 1 0,-4 1-129,-4-1 0,3-1 0,5-5 0,7-8 0,11 1-129,10-12 129,6-4 0,15-11 0,8-9 129,7-3 0,5-5 0,4-3 0,-2-9-258,4 11-1161,-8-15-3354,0 6-258,-5-7-258,-2 3-387</inkml:trace>
  <inkml:trace contextRef="#ctx0" brushRef="#br0" timeOffset="128386.3433">21153 14737 4257,'0'-39'5031,"0"39"-129,0-15-258,8 21-2580,-8-6-516,5 31-516,-1-1-258,3 9-129,-2 4-258,1 4-387,-2 2-129,-4-5-645,6 6-3354,-6-14-516,1-4-258,-1-15-645</inkml:trace>
  <inkml:trace contextRef="#ctx0" brushRef="#br0" timeOffset="128735.3633">21325 14737 4773,'26'-73'5031,"-15"54"-258,-5 4-129,4 15-2709,-10 0-387,0 15-774,0-1 0,-5 9-258,-6-2 0,0 3-387,-5-1 129,-3 2-258,1-3 129,-2-4-258,-1-3 129,7-2-129,1-2 129,5-4 0,8-7 0,0 11 0,6-3-129,9 0 129,3 4 0,1 0 0,3 0 0,-1 4 0,-2 1 0,0 0 0,-2-4-129,-6-2-387,5 11-2838,-16-22-1161,15 26-387,-12-15-645,3 4 129</inkml:trace>
  <inkml:trace contextRef="#ctx0" brushRef="#br0" timeOffset="141929.1179">14577 18003 1161,'0'70'5160,"0"-70"-129,0 0-258,61 30-2322,-61-30-2064,76 4 0,-31-8-129,3-18-129,-1 4 0,-4-1-258,-43 19-258,65-11-1677,-65 11-2322,0 0-387,0 0-645</inkml:trace>
  <inkml:trace contextRef="#ctx0" brushRef="#br0" timeOffset="142133.1296">14673 18134 3354,'-34'80'5676,"33"-20"-387,1-60-129,33 3-3612,-33-3-387,53-17-129,-53 17-258,70 0-129,-33-9-645,-37 9-258,71-11-645,-71 11-3096,41 22-1161,-41-22-516,0 0-387</inkml:trace>
  <inkml:trace contextRef="#ctx0" brushRef="#br0" timeOffset="142767.1658">16063 17527 4902,'15'-62'5547,"-13"37"-645,-2 13-645,-4-8-2580,4 20-129,-4 10-516,4 16 129,0 13-387,3 25-774,1-13 516,6 25-258,-2 16 129,0-6-258,0-4-129,-3-15-516,1 8-129,-6-17-129,6 0-3096,-6-58-1548,0 0-258,0 0-516</inkml:trace>
  <inkml:trace contextRef="#ctx0" brushRef="#br0" timeOffset="143483.2068">16534 17454 2580,'0'-5'5031,"0"5"-516,0-17-774,0 17-1419,0-12-387,0 12-774,0 0-129,-3 5-387,3 7-129,-6 10-129,1 6 129,-4 9 0,1 16-774,1-16 516,-2 29-129,4-6 258,3-1-387,2 24 129,0-83-387,19 78 258,-19-78 516,38 65-516,-38-65-258,58 26 258,-58-26 0,65-47 0,-65 47 129,63-52-258,-34-1 387,-5 0-387,-6-20 258,-5-21-258,-5 3 0,-8 1-129,-2 7 129,-9-1 0,-6 18-129,-5 6 258,-2 16-129,-2 30 129,-1 14 0,3 17-258,2 5-387,8 22-516,-2 1-3741,10-4 129,6-2-645,2-3-129</inkml:trace>
  <inkml:trace contextRef="#ctx0" brushRef="#br0" timeOffset="143809.2254">17093 17805 6321,'18'36'5676,"-18"-36"258,0 0-258,0 0-3354,0 0-1548,0 0-387,0 0-774,0 0-4773,0 0-129,0 0-645,0 0-387</inkml:trace>
  <inkml:trace contextRef="#ctx0" brushRef="#br0" timeOffset="144519.266">17570 17342 2709,'-10'46'4902,"5"-34"-1161,0-1-645,-6-11-903,11 0-645,-9-23-258,9-2-516,0-8-258,7-7 0,1 2-129,7-4 0,0 1 0,9 8 0,-2 0 0,8 7 0,-3 6 0,5 11 0,-4 6 0,2 7-129,-2 16-129,-2 11 0,-5 4 0,-6 8 0,-5 14-129,-5 2 258,-5 9-387,-5 5-258,-12-9 387,-6 7-645,-2-13 774,-6-5-516,-2 12 387,33-65-129,-60 66 129,60-66 387,-42 27-258,42-27 387,0 0-516,0 0 387,0 0-258,0 0 0,59-4-129,-24-11 387,2 7-516,2-9 0,-2 10-129,-6-17-387,-31 24-516,48 7-2967,-48-7-903,23 5-516,-23-5-387</inkml:trace>
  <inkml:trace contextRef="#ctx0" brushRef="#br0" timeOffset="145367.3146">17986 16571 2193,'-1'-16'5031,"1"16"0,0 0-387,-3-23-2451,7 28-645,-4-5-516,8 31 0,-3-1-387,2 11-258,1 7-129,0 5 0,-2 1-258,0-3 0,1-2-129,-7-13-129,5 0-516,-6-18-1548,1-5-2451,0-13-129,0 0-645,0 0 129</inkml:trace>
  <inkml:trace contextRef="#ctx0" brushRef="#br0" timeOffset="145699.3335">18166 16610 6450,'7'-24'5547,"-2"6"-258,-5 18-387,-5-6-3483,0 13-645,-4 2-129,1 8-387,-3 3-129,-1 13 0,1-2-129,-2 6 0,1 4-129,2-3 129,-2-1-129,5-7 129,2-4-129,3-14 129,2-12 0,0 0-129,9 7 129,3-7 0,3-2 0,3-1 0,2-1 129,1 4-129,0 0 0,-2 0-258,0 11-387,-6-11-1161,-1 4-2967,-3 0-387,1 3-387,-10-7 0</inkml:trace>
  <inkml:trace contextRef="#ctx0" brushRef="#br0" timeOffset="145897.3449">18403 16819 2193,'13'5'5031,"4"2"0,-2-7-258,-2-5-2838,14 5-774,-6-11-258,4 7-387,-2-1-387,-5-2-903,3 6-3612,-10-3-387,-11 4-258,8-12-258</inkml:trace>
  <inkml:trace contextRef="#ctx0" brushRef="#br0" timeOffset="146137.3586">18498 16576 4773,'-30'2'5289,"20"6"-129,1 9-516,3-5-3225,6 19-387,3-3-258,8 7-258,0-4-129,7-4-129,-1 0-129,2-7 129,-3-1-516,0-5 129,-2-2-645,-6-12-1032,2 1-2967,-10-1-258,13-1-516,-13 1 129</inkml:trace>
  <inkml:trace contextRef="#ctx0" brushRef="#br0" timeOffset="146954.4053">18513 16720 3999,'0'-11'5289,"-2"1"0,2 15-387,0-5-3096,-4 32-516,0-6-516,4 16-258,0-2-129,0 7-258,1-1-129,3-8-129,3-1-387,-2-13-129,5 5-774,-10-29-2193,7 17-1290,-7-17-516,0 0 129</inkml:trace>
  <inkml:trace contextRef="#ctx0" brushRef="#br0" timeOffset="147209.4199">18704 16648 4902,'-5'-19'5547,"5"19"-258,0 0-387,-1-24-3096,6 32-645,-1 5-387,3 15 0,-3 5-516,1 11-129,-1 2-258,-4 0-516,6 14-1677,-6-16-2580,0 2-387,0-11-258,1-6-129</inkml:trace>
  <inkml:trace contextRef="#ctx0" brushRef="#br0" timeOffset="147788.453">20051 18032 9030,'16'51'6192,"-1"19"-516,-15-70-387,0 0-4644,0 0-903,0 0-1290,0 0-3870,0 0 129,0 0-774,-22-54-516</inkml:trace>
  <inkml:trace contextRef="#ctx0" brushRef="#br0" timeOffset="149672.5608">20526 17462 1935,'-9'-3'5418,"-8"8"-516,7 4 129,-2-9-2580,12 0-645,-3 10-258,16-2-387,15-4-129,20 8-387,20-11-129,19-3 0,17-5-258,23-3 0,14-5-129,8-5-258,4-4 129,-2-5-129,-10 9 0,-7 1 0,-20 2 129,-17-2-258,-21 2-258,-21-4-903,-11 3-3483,-19-10-516,-7-3 0,-8-10-645</inkml:trace>
  <inkml:trace contextRef="#ctx0" brushRef="#br0" timeOffset="150495.6079">22616 16622 7224,'72'-12'5160,"-45"22"0,1 8-516,-7-1-3870,10 10-129,0-5-516,0-3 129,4-6-129,2-5 0,-2-8 0,1 0 258,-6-8-258,-1 0 129,-7-1 0,-4 9 0,-7 4 0,-5 14-129,-4 8 0,-2 11 0,-2 3-129,0 4 129,1 6-129,1-3 0,3-1 0,5-3 0,3-4 0,-1 0 129,1-5-129,-3 0 0,-3 1 0,-3 7 129,-4 6 0,-6-4 0,-5 7 0,-2-5-516,-2-3 774,0-2-129,3 0 0,1-18-129,5-4 258,1-2-903,7-17 645,0 0-129,-7 11 129,7-11-129,-10 0-129,0 3-387,-5-3 516,-4-7 0,-8 4 129,-6-2 387,-7 1-645,-5 2 129,-1 0-258,-4-8 774,0-2-774,-1-3 774,5-5-903,5-4 258,4-8-129,9-9 0,6-5 387,6 0-387,6-7 258,6 2-258,4-7 129,0-6 0,4-2 0,2 1 129,-2-5-129,0 1 0,0 5 258,-1 0-129,0 6 0,-1 12 0,-1 3 0,0 12 129,1 7-129,-1 9 0,-1 15 0,2-13-129,-2 13 129,6 9 0,2 4 0,1 4-129,5 4 129,4 1 0,4 5-129,6-6 258,6-6-129,7-5 129,4 0-129,11-3-129,2 1-129,1-1-387,7 7-3741,-8-4-774,-3 9-516,-7 1-387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23:51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20285 4640 1935,'0'43'4515,"-1"-11"-1161,-3-6-645,4 18 387,-1-8-258,4 22-903,-3-7-903,3 16 0,0-1-258,5 19 129,-3-4-129,7 14-258,-5 5 0,6 11-129,-2 5-129,0 10-129,1 8 0,-1 10 0,-2 8 0,0 11-129,-1 3 0,-1 8 129,-1 8 0,4 4-129,-2-1 129,3 5 0,2 0-129,0 3 129,3-4-129,2 0 0,-1 2 0,1-6 0,-1 2-129,-1-3 129,-4 2 0,-2-9 0,1-2 129,-2-6-129,0-11 129,1-3 0,1-12-129,3-13 129,1-13-129,5-12-129,-2-6-645,-2-22-1806,6-5-2580,-8-18-129,1-10-387,-9-15-516</inkml:trace>
  <inkml:trace contextRef="#ctx0" brushRef="#br0" timeOffset="1464.0838">20787 4766 516,'0'0'3741,"5"0"-258,-5 0-1032,0 0-129,20 3-387,-11-3-258,14 6-387,4-6-258,16 8-129,7-8-129,23 0-129,13-2-129,20-4 129,16-6-258,19 2-129,5-6 129,12 1-258,7-2-129,0 3 129,-3-1-258,0 2 258,-9 2-258,-8 1 129,-1 2 0,-9 4 129,-12 2-258,-10 2 0,-8 0 129,-22 0-387,-10 5-258,-21-5-1548,-16 0-2709,-20 1-129,-16-1-387</inkml:trace>
  <inkml:trace contextRef="#ctx0" brushRef="#br0" timeOffset="2283.1306">20851 4827 516,'-33'-22'4386,"17"14"258,3 2 0,-1 5-2064,-2-7-1290,8 9 0,-3 8-516,7 11 0,-1 9-258,5 17 0,1 9-258,5 11 0,-2 6-258,3 6 258,-1-1-258,0 0 0,-2-5 129,0-7-129,1-6 129,-2-8-129,3-12 129,2-5-258,3-11 129,5-6 129,6-16 129,9-1 129,5-18 0,14-3 129,7-7-129,14 0 0,7-5-258,13 2 129,8 2-258,12 2 0,9 5-258,9 0 0,8 7-129,6-1 129,6 6 0,0 0-129,-1 5 258,-6-3-387,-4 7 0,-14-2 129,-3 3 0,-16-3 258,-8 1-387,-11-2 258,-5 1 258,-6-2 129,-9-3 129,2 4 129,-12-5-129,1 4-129,-8-2 0,0 0 0,-10 2 129,-1 2 129,-7-2 0,-4 3 0,-6-1 0,0 3 129,-6-4-129,-5 3-129,-2 1-387,-8 0 0,0 0-516,0 0-645,0 0-3354,0 0-774,-13 0 258,3 0-645</inkml:trace>
  <inkml:trace contextRef="#ctx0" brushRef="#br0" timeOffset="2755.1576">23790 5036 4902,'-6'-91'3483,"1"42"0,3 8-774,-7-9-774,5 11-1032,-6 1-774,-2 1-258,3 7-258,-6-1 129,3 6-258,-3 0 258,2 8 0,-2-2 129,2 8 129,1 2 0,1 1 129,11 8 129,-15-4 387,15 4 129,0 0 0,6 13 129,-6-13-129,25 11 129,-11-9-129,7 7 0,-6-6-258,8 2-258,-4-3-129,0 1 0,-4-1-129,0-1 0,-4 1 0,0 0 129,-3 1-129,2 6 129,-10-9-129,8 21 0,-6-5 129,-2-2-129,0 6 129,-1 4-129,-3 1 129,-5-2-258,5 8-645,-8-6-3741,6 1-645,-2-6-129,2-5-516</inkml:trace>
  <inkml:trace contextRef="#ctx0" brushRef="#br0" timeOffset="3133.1792">21550 3858 7998,'7'-9'5160,"-7"9"-258,5 14-258,-5 12-4257,0 6 129,0 10-258,0 2 0,3-1-129,0 1-258,-3-6-258,6 2-903,-6-16-3354,3-6-258,-3-18-387,0 0-129</inkml:trace>
  <inkml:trace contextRef="#ctx0" brushRef="#br0" timeOffset="3711.2123">21588 3682 4773,'0'0'4773,"0"0"-387,-5 8-387,5 5-3870,0 7-129,4 7 0,2 5-258,3 6 258,2 2-129,0 0 0,0-5 0,1-3 129,-4-4 0,3-11-129,-2-8 258,-1-9 0,3-1 0,-1-14 129,0-2-129,2-1 258,0 1-129,-3-2 0,-2 6-129,-7 13 129,16-9-129,-16 9 0,11 11 129,-7 4-258,3 4 129,0 0-129,4 4 0,1-6 0,3 0 129,1-5-258,2-5 0,1-4 0,-1-4-258,0-8 0,-1-8 0,-1-3 0,-2-7 0,-1 1 258,-3 0 258,-4 2-129,1 4 387,-3 5 129,-4 15-129,0 0 129,5 5-129,-5 15 0,0 14-129,0 3 0,0 10-129,1 6-129,0 5 129,3-2-258,-2-2 129,2-4-258,-4-16-645,7 1-3483,-6-13-258,-1-22-387,0 0 0</inkml:trace>
  <inkml:trace contextRef="#ctx0" brushRef="#br0" timeOffset="3921.2243">22035 4038 4902,'17'-51'5031,"-5"31"-129,4 10-258,-3 0-3612,6 10-129,-6 6-258,1 8-258,-6 6-129,-2 5 0,-5 4-387,-1-2-258,-1 3-645,-7-12-774,8 7-1161,0-25-1548,0 13-387,0-13 129</inkml:trace>
  <inkml:trace contextRef="#ctx0" brushRef="#br0" timeOffset="4371.2501">22198 4082 1419,'19'-43'3870,"-10"32"903,-9 11-774,0 0-1161,10 0-1161,-10 0-774,1 18-387,0-2-258,5-1 0,-1-1 0,5 0 0,-1-6-129,4 0-129,-1-5 129,-1-3-129,-1 0 0,1 0-129,-1 0 129,-10 0 0,16-7-129,-16 7 129,13-5 0,-3 3-129,0-3 129,1-1 0,2-2 0,2-5 0,0-1-129,1-5 129,1-3-129,-3-8 0,-1-1-129,-5-7 129,0-1 0,-6 0 129,-1 4-129,-1 4 258,-3 3-258,-2 10 258,0 5 0,5 13-129,-9 6 129,6 16-129,1 9 129,-1 7-129,2 8 129,0 6-129,-2 2 0,2-1-129,1 0-129,-1-15-903,6 4-2709,0-13-774,1-8-258,3-10 0</inkml:trace>
  <inkml:trace contextRef="#ctx0" brushRef="#br0" timeOffset="4525.2589">22519 3914 5160,'-3'-32'4773,"9"22"-387,7 6-1419,7 0-3225,6 4-3612,2 0-387,5 6-516</inkml:trace>
  <inkml:trace contextRef="#ctx0" brushRef="#br0" timeOffset="5347.3059">21317 6724 2451,'0'0'4515,"0"0"0,0 0 0,8-7-2709,9 7-516,-1 0-516,11 0 0,7 0-129,11 1 129,7-1-129,14 0-258,11-3 0,15-1 0,14-5-129,19 1 0,12-2 129,15 1-258,14-1 129,4 4-258,3 0 129,-1 3-129,-8 2 0,-10 1-129,-16 0 0,-15 0 0,-18 0 129,-12 0 0,-14 0 0,-11 0 0,-8 0 129,-6-2 129,-3-2-129,-5 0 129,-6 1-129,-2 3-129,-6 0-516,-10-2-2451,-9 2-1806,-13 0-387,-14 9-387,-21-4-129</inkml:trace>
  <inkml:trace contextRef="#ctx0" brushRef="#br0" timeOffset="6015.3441">21239 6834 2451,'-47'-25'5031,"26"16"-387,6 4-129,15 5-2451,-20 8-516,20 17-387,0 6-258,4 14-387,2 9-129,4 15-129,-2 3 0,2 8-129,-2 1 0,-2-8 0,4-3-258,0-8 258,4-10-129,4-11 0,8-9 0,7-11 129,12-12 0,12-4 258,10-5-129,12-4-129,11-6 0,6 1 0,8-2 129,7-1-258,4 3 0,4 1 0,5-1 0,0 5 0,7-1 0,1 2 0,4 1 0,-2-1 129,-2 3-129,-1 0 0,-6 0-129,-7 0 129,-7 0 129,-10 0 0,-11-3-129,-11 3-129,-11 0-129,-16-8-516,-6 8-2580,-19-4-1290,-9-4-645,-12-5-387,-4-3 129</inkml:trace>
  <inkml:trace contextRef="#ctx0" brushRef="#br0" timeOffset="6319.3615">24209 6786 6708,'-1'-32'5160,"1"32"-258,0 0-258,0 9-3483,0 23-258,0 7-258,0 12-129,2 5-129,0 13-129,0 0 0,0 5-258,1 0 129,-2-2-129,0-5-129,-1-11-258,2 5-1806,-2-20-2709,0-8 0,-4-13-645,-4-12-129</inkml:trace>
  <inkml:trace contextRef="#ctx0" brushRef="#br0" timeOffset="7060.4039">21514 6857 1419,'3'-15'2709,"-3"15"645,5-18-129,-5 18-516,0-16-516,0 16-258,0-10-258,0 10-387,0 0-258,0 0-129,0 7-258,0 17-129,5 5-129,3 11 0,0 5 0,3 11-129,-3 6 0,3 6-129,-2-1 0,-1 0-129,-3-2 0,-2-4 129,0-6-258,-2-3 258,1-5-258,2-8 129,-1-3 0,0-9 129,2-6-258,-1-5 0,3-2-387,-7-14-2322,0 0-1806,2-7-516,-2-5-129,-2-1-516</inkml:trace>
  <inkml:trace contextRef="#ctx0" brushRef="#br0" timeOffset="9991.5715">21951 6813 2193,'-8'-4'4128,"7"10"258,2 11-774,7 12-2322,-5 0-645,7 15 129,-3 7-129,4 9-258,-5 7-258,2 4 129,-2-4-516,-1-2 0,1-2-258,-5-13-258,7 0-1161,-6-11-2322,-2-13-129,3-4 129</inkml:trace>
  <inkml:trace contextRef="#ctx0" brushRef="#br0" timeOffset="10315.5901">22395 6856 3870,'4'-14'4644,"-4"14"-258,3 7-129,0 18-3354,0 15-387,0 7-129,5 12 0,-3 7-129,4 7-129,1 0 0,0-1-129,-3-7-129,1-8 0,-1-4-516,-7-12-2838,0-11-903,4-5-258,-4-13 0</inkml:trace>
  <inkml:trace contextRef="#ctx0" brushRef="#br0" timeOffset="10607.6068">22846 6914 3096,'18'-21'4644,"-7"25"-258,-2 10 0,0 6-3225,5 17-387,-5 8-258,2 11 0,-3 4-129,0 7-129,-4-2-129,3-1-129,-3-4 0,1-4 0,1-7-258,-3-10-1032,2-5-2967,3-2-258,-1-11-387,2-2 0</inkml:trace>
  <inkml:trace contextRef="#ctx0" brushRef="#br0" timeOffset="11156.6382">23485 6857 4902,'18'4'5031,"-15"25"-387,-3 10-258,-3 7-3354,3 18-387,0 4-129,1 7-258,1-1-129,4-5-387,3-5-516,-4-12-3483,5-9-129,1-7-645,-1-11 0</inkml:trace>
  <inkml:trace contextRef="#ctx0" brushRef="#br0" timeOffset="12027.688">22484 8170 4128,'0'0'4902,"0"0"-387,7 12-129,-7 9-3612,6 11-258,-1-1-258,4 6 0,-1-3-129,2-2-129,-3-8 129,-2-3-129,-2-8 129,-3-13-129,0 0 129,0 0-129,-7 0 129,3-9 0,0-11-129,1-2 0,3-5 129,0 0-258,1-1 258,5 0-129,1 5 0,1 3 129,-1 2 129,4 10-129,-3 5 129,3 3 0,0 3 258,5 11-258,-2 3 0,3 4 0,-1 4 0,3 0 0,-2 0-258,0 0 129,-3-1 0,-3-4 0,-3-3-129,-3-3 129,-5-14-129,3 18 0,-3-18 129,0 0-129,0 0 0,-5-6 0,3-8 129,2-3-129,0-7 0,4-4 0,3-3 129,1-1-129,2 0 0,5 2 0,-2 1 0,0 3 0,2 6 0,1 3 0,-2 6 0,3 5 0,0 6 0,0 1 0,1 12 0,1 7 0,0 6-129,-2 3 129,0 5 0,-2 1 0,-2 1-129,-3-2 258,0-5-258,-3-4 129,0 0-516,-7-15-3225,5 5-903,-5-15-387,0 0-387</inkml:trace>
  <inkml:trace contextRef="#ctx0" brushRef="#br0" timeOffset="13387.7658">23935 8098 5547,'17'-8'5289,"-17"8"-645,9 0-258,-9 0-3225,0 0-129,-9 13-387,4 9-258,1-1-129,-1 5 129,2 1-258,2 0 129,1-3-258,4-2 129,5-5-129,7-6 0,-2-5 0,5-6 0,-1 0 0,0-12 0,-3-3 129,-3-4-129,-4-3 0,-6-3 258,-2-5-129,-6 3-129,-7-1 129,-4 2-129,-2 5 129,-2 1-129,1 6-258,1 4-258,6 10 0,0-5-1032,13 5-3096,0 8-387,5 3 0,7-1-516</inkml:trace>
  <inkml:trace contextRef="#ctx0" brushRef="#br0" timeOffset="13951.798">24095 8133 3870,'32'21'5031,"-20"-7"-387,-3 0-129,0 12-2322,-5-16-1290,5 9-387,-1-8-129,3 2-129,0-4-258,0-5 0,-1-2 0,2-2 0,-3-2 0,3-7 0,-2-2 0,-1-3 0,2-1 0,-3 1 0,3 0 0,-3 0-129,-8 14 129,13-13 0,-13 13 0,12 0-129,-12 0 129,10 9 0,-10-9-129,11 24 129,-4-13 0,0 1 0,1-2 0,2-1 0,0-4-258,-10-5 258,0 0-387,38-5-258,-38 5-387,43-29 0,-43 29-129,45-48 0,-45 48 387,41-78-129,-20 28 387,-3-4 903,-4-4 774,-14 58 387,5-100-129,-5 100 129,-12-63-129,12 63 129,0 0-258,-38 30-129,38-30-516,-36 84-387,27-30 129,9 6-387,0-4 0,1-1 129,-1-55-258,13 88 0,-13-88-387,36 53-258,-36-53-2709,0 0-1419,44 24-387,-44-24-387,0 0 258</inkml:trace>
  <inkml:trace contextRef="#ctx0" brushRef="#br0" timeOffset="14706.8412">24548 8068 8643,'0'0'5160,"38"-19"-387,-38 19-1032,38 0-2709,-38 0-129,0 0 0,47 47-258,-47-47-258,17 58 0,-17-58-129,9 78-129,-9-78 0,0 86 0,0-86 0,-16 72-258,16-72 0,-5 52-387,5-52-387,0 0-1161,0 0-1032,0 0 0,0 0-129,0 0 387,0 0 516,21-61 1032,-21 61 903,0-66 1548,0 66 1548,0-65 0,0 65 0,0 0-387,6-67-387,-6 67-387,0 0-516,0 0-387,0 0 0,0 0-258,40 16-129,-40-16 0,0 0-258,0 0 129,0 0 0,31 51-129,-31-51 129,0 0-129,0 0 0,0 0 0,45-5 129,-45 5-129,0 0 0,39-42-129,-39 42 129,0 0 0,37-55 0,-37 55 0,0 0-129,27-55 0,-27 55 0,0 0-129,0 0 0,18-50 0,-18 50 129,0 0-258,0 0 129,0 0 129,0 0 129,0 0-129,0 0 129,0 0 0,0 0-129,0 0 129,40-8 0,-40 8 0,0 0 129,0 0-129,5 61 0,-5-61 129,0 52-129,0-52 0,0 51 0,0-51-258,0 0-516,0 0-1290,0 0-2709,32 49-258,-32-49-258,0 0-258</inkml:trace>
  <inkml:trace contextRef="#ctx0" brushRef="#br0" timeOffset="14913.8531">25029 7931 5547,'0'0'5547,"0"0"-516,0 0-129,38 58-3483,-38-58-903,0 0 0,26 51-129,-26-51-645,0 0-2322,36 32-1806,-36-32-516,0 0-387,0 0-129</inkml:trace>
  <inkml:trace contextRef="#ctx0" brushRef="#br0" timeOffset="16070.9192">20817 5754 2580,'34'-5'2322,"-13"-3"-258,6 3-387,0-7-387,8 4-387,1-6-258,5 2 0,4 0-258,9 0 258,5-4-258,2 3 0,11-2-129,0 0-258,6 5-258,-2-3-774,2 3-1161,-6 4-1548,-6-3-258</inkml:trace>
  <inkml:trace contextRef="#ctx0" brushRef="#br0" timeOffset="16642.952">22268 5521 129,'80'-10'2967,"-43"5"-1161,1 0-258,-1 0-516,-4 1-387,1 2-516,0-1 129,-3 1 129,-1-1 0,1 3 129,-1-3-129,3 3-129,1-1 258,2 1-258,4-3-129,0 3 0,1-1-129,1 1 0,2 0 0,0 0-129,-3 0 129,0 0-129,3 0 258,-1 0-129,-2-1 129,0 0 129,0-4-129,-2 3 129,-2-3-129,1-1-129,-3 2-129,-4-1 0,2 1-129,-3-1-129,0 3 129,1 0 129,-3 2 0,-1-1 129,-3-1 0,1 2 258,-6-1 129,4 1 258,-8-2 258,7 2-129,-8-1 129,6 1 129,-6-4-129,7 4-129,-8 0-258,7 0 0,-8-2-258,0 2 0,-2-2-387,-10 2 129,14-1 0,-14 1-129,0 0 258,8-3-258,-8 3-129,0 0-258,12 0-516,-12 0-1806,0 0-1290,11 0-516,-11 0 387</inkml:trace>
  <inkml:trace contextRef="#ctx0" brushRef="#br0" timeOffset="18483.0572">21843 5733 2967,'0'0'3999,"10"5"-645,-10-5-774,8 7-903,-8-7-387,9 13-387,-8-1-258,3 8-258,-4-1-129,0 8-129,-7 2-129,-1 6 258,-5-3-258,-2 4 0,-1 2 0,-4-2 129,-1-2-258,0-1 129,-3-4 0,2-2 0,-3-1 0,-3-2-258,-1-2 258,-2 0-129,1-1 129,-2 0-129,1 2 0,0-1 0,0-1 129,5-1 0,2-2 0,3-1 0,3 1 0,2-1 129,1 1-129,3 2 0,2 0 0,0 5 0,4-1-129,1 2 129,0-2 0,1 0 0,4-2 0,-2-1 0,2-5 0,0-2 0,0-2-129,0-1 129,0-11 0,2 15-129,-2-15-1806,4 14-2064,-4-14-129,0 0-258</inkml:trace>
  <inkml:trace contextRef="#ctx0" brushRef="#br0" timeOffset="18963.0847">21153 6552 2709,'-9'-16'4257,"1"3"129,5 2-1806,3 11-645,0 0-516,0 0-645,-7 8-129,7 8-258,3 4-129,2 7-129,2 2 0,4 5 0,-1-5-129,3 0 129,0-6-129,0-4 0,2-6 0,1-4 129,-1-7 0,2-2 0,1-3 129,2-7 0,1-2 0,2-1 0,-1-4 0,-2 2-129,-2-1 129,1 2-258,-4 0 0,-1 2-258,-4 4-129,-3-2-387,3 10-1677,-10 0-2064,8 0-129,-8 0-387</inkml:trace>
  <inkml:trace contextRef="#ctx0" brushRef="#br0" timeOffset="21571.2338">3153 5660 129,'0'15'3096,"0"-15"-516,-14 10-645,14-10 129,-16 10-387,16-10 258,-11 0-129,11 0-258,-9 0-516,9 0-129,-8 0-387,8 0-258,-12 5-129,4 4-129,-1 3 0,-1-2-129,1 2 129,1-2 0,-1 2-129,9-12 129,-11 17 0,11-17 0,-9 18-129,6-5 129,-2 2 0,2 2 0,-1 4 0,0 4 0,0 4-129,1 9 258,-3 6 0,2 13 0,-2 12 0,0 16 0,-2 18-129,0 11 129,-2 15 0,3 11-129,0 6-129,0 4 129,4-3-129,1-4 0,2-8 129,3-6-129,6-9 0,-2-6 129,8-7-387,-4-14-387,7-2-129,-7-14-645,6-3-1032,-6-10-1419,-1-4-258,-1-7 129</inkml:trace>
  <inkml:trace contextRef="#ctx0" brushRef="#br0" timeOffset="21806.2473">3020 8688 258,'-3'19'1548,"3"-19"129,0 0 129,5 11 258,-5-11 0,18 0 0,-8-11 0,11 11-516,-1-12-516,8 7-258,0-4-258,6 1-129,-2 0-774,-1 1-1419,-2-2-2064,0 7-129,-8-3-387</inkml:trace>
  <inkml:trace contextRef="#ctx0" brushRef="#br0" timeOffset="33714.9284">22312 5513 1161,'9'-6'2322,"-9"6"-129,0 0-129,0 0-258,0 0-387,4 9-516,-4-9-387,5 14 129,-5-14 129,8 15-129,1-6 258,-9-9-258,11 15 129,-11-15-129,11 22-129,-10-10 0,1 9-258,-2-4 0,0 5-129,-3 0 129,-5 4-129,0-1 0,-1 0 129,-3-2-129,2 4 129,-3-2-129,-1 1 0,0-4 0,-1 5 0,-3-6-129,1 5 129,-3-6-129,-1 1 0,-3 1 0,0 0 129,1-1-258,-2-1 258,2 3-258,1-2 129,3 0-129,2-1 258,3-3 0,0 0-258,2 0 258,0-1-129,0 0 0,-1-2 0,-1-2 129,-2 2-258,0 0 129,-1-1 0,1 1-129,5-1 129,-1 3 0,3-1 0,-1 3-129,2 0 129,0 3 0,1 2 0,-1 1-129,-2-2 0,0 4 0,-1 1 0,3 0-129,-1-1 129,3 0 0,3-4 0,1 2-129,0-6 0,2 1-645,0-19-1677,0 20-1677,0-20-129,0 0 0</inkml:trace>
  <inkml:trace contextRef="#ctx0" brushRef="#br0" timeOffset="34182.9552">21633 6561 3870,'0'14'4257,"5"11"-387,1-6-1806,-5-5-516,7 5-645,-7-4-387,5 2-258,0-2-129,0-1 129,-6-14 0,16 22 258,-5-17-258,1 4 129,0-8 0,6 3 0,-1-4-129,2 0 0,1-5-129,0-2 0,0-3 0,0 1 0,-2-3 0,-3 5 0,-3-3 0,-1 4 0,-11 6-129,10-9 0,-10 9-387,0 0-2838,0 0-1032,0 0-387,-1-14-387</inkml:trace>
  <inkml:trace contextRef="#ctx0" brushRef="#br0" timeOffset="35195.0131">20794 5588 774,'13'-10'2709,"0"-4"-903,-2 9-258,-2-4 0,3 4-129,0-5-129,6 6-129,2-7 0,11 7-129,1-8-129,12 7-129,4-7 0,11 4-129,2-1-258,8 1 129,-1-4-387,6 7 387,-3-4-258,3 5 129,-1-4-129,1 5 258,0-1-258,1 4 0,-2 0 0,3 0 0,3 0-129,1 0 129,2 4-258,0-1 0,-2 1 0,0-1 129,-4-2 0,-2-1-129,-5 0 0,-4 0 0,-4 0 129,-3-4-129,-1 1 0,-3-1 0,1 3 0,-3-2 0,2-1 129,0 3 0,-4-2 0,0 3 0,-1-2 0,-1-1-129,-2 2 129,2-2-129,-4 0 0,-3 1-129,-2 2 0,-3-3 129,-5 2 0,-6-2-129,-6 3 129,-3 0 0,-5 0 0,-3 0 0,-8 0 0,10 0-129,-10 0 0,0 0-129,13 2-387,-13-2-516,0 0-3225,8 0-387,-8 0-387,0 0 0</inkml:trace>
  <inkml:trace contextRef="#ctx0" brushRef="#br0" timeOffset="35803.0479">23635 5247 1806,'-8'-7'4515,"8"7"0,0 0-258,-9-10-2580,9 10-516,0 0-258,8 7-258,-8-7-258,13 11 129,-13-11-129,22 21 0,-12-10-258,6 4 129,-4-3-129,5 1 129,-1-2-129,1-1 0,1-2 0,0-4 0,2-1-129,-1 0 0,0-3 129,-1 0-129,-1 0 0,-1 0 0,-5 0 0,0 0 0,-11 0 0,14-1 258,-14 1 0,7-2 0,-7 2-129,0 0-129,0 0 129,0 0-129,0 0 0,0 0 0,0 0-129,-5-1 0,5 1 129,-12 0 129,3 4 0,-1 5 0,-6 2 0,-2 5 0,-1 3 0,-5 3 0,-2 5 0,-3 1-129,3 2-129,-4-2-387,9 7-645,-7-7-3483,9-2-258,-3-4-387,7 1-129</inkml:trace>
  <inkml:trace contextRef="#ctx0" brushRef="#br0" timeOffset="39661.2685">20908 5358 2967,'14'-8'3741,"-2"1"-1290,-12 7-516,10-4-645,-10 4-645,10 0-387,-10 0-516,0 0-1548,15 7-1806,-15-7 0,11 0-258</inkml:trace>
  <inkml:trace contextRef="#ctx0" brushRef="#br0" timeOffset="39831.2783">21015 5320 645,'0'0'2580,"0"0"-1032,10 1-3741,-10-1-386</inkml:trace>
  <inkml:trace contextRef="#ctx0" brushRef="#br0" timeOffset="40021.2891">21202 5289 1161,'20'0'3483,"-1"-4"-1161,-9 2-774,0-1-645,-2 1-1419,-8 2-2580,21-4-258</inkml:trace>
  <inkml:trace contextRef="#ctx0" brushRef="#br0" timeOffset="40215.3002">21501 5235 645,'9'0'3354,"0"-6"-645,-9 6-1419,9-2-774,-9 2-1419,0 0-2322,16-2 258</inkml:trace>
  <inkml:trace contextRef="#ctx0" brushRef="#br0" timeOffset="40373.3093">21643 5232 129,'17'0'3096,"-17"0"-258,17-5-1935,-7 5-2580,-2-7-1161</inkml:trace>
  <inkml:trace contextRef="#ctx0" brushRef="#br0" timeOffset="40599.3222">21853 5229 129,'13'3'3483,"-13"-3"387,0 0-2193,12 0-516,-12 0-387,10 0-387,-10 0 0,8 0-258,-8 0-129,8-1-1032,-8 1-2322,12 0-387,-12 0 129</inkml:trace>
  <inkml:trace contextRef="#ctx0" brushRef="#br0" timeOffset="42003.4025">21895 4886 2580,'7'-38'2709,"-7"38"0,4-22-774,-4 22 0,0 0-387,0 0-129,0 17-387,0 12-258,0 7-387,0 10 0,0 4-129,0 9 129,0 2-387,3-1 387,1-2-387,0-3 129,-1-9 0,3-5-129,-4-8 129,0-6-258,1-5 0,-3-10-903,3 1-1419,-3-13-1935,0 0-387,0 0 387</inkml:trace>
  <inkml:trace contextRef="#ctx0" brushRef="#br0" timeOffset="42407.4256">22182 4824 2193,'0'0'3096,"0"0"-645,0 0-258,0 0-129,9 14-516,-9 1 0,2 17-516,-2 3 0,2 14-387,-2 2 0,3 7-258,-2-3-129,2 3 0,1-4-258,1-4 129,0-11 0,1-3-129,-1-9 129,-1-7-645,5 4-1548,-5-15-2193,-4-9-129,0 0-258</inkml:trace>
  <inkml:trace contextRef="#ctx0" brushRef="#br0" timeOffset="44025.5182">22023 5371 258,'-9'-1'645,"9"1"-516,0 0-387</inkml:trace>
  <inkml:trace contextRef="#ctx0" brushRef="#br0" timeOffset="46675.6697">21761 6904 1677,'0'0'1806,"0"0"387,0-21 129,0 21-258,4-17-129,-4 17 0,5-14-258,-5 14-129,0 0-258,0 0-387,0 0-387,-1 13-129,-7 4 0,-5 5-258,-2 2 0,-2 4-129,-3 0-129,2-2-258,1 4-129,-2-9-1161,8 4-903,-2-8-1806,4-7-129,9-10-387</inkml:trace>
  <inkml:trace contextRef="#ctx0" brushRef="#br0" timeOffset="46901.6827">21787 6989 3870,'15'-11'4128,"-15"11"-129,0 0-1806,0 11-1032,-3-3-516,-4 10-129,-4 1-258,0 6-129,-5 1-129,1-1 0,-1 6-387,-3-7-516,4 7-516,-2-7-1290,2-8-1290,7 4-258</inkml:trace>
  <inkml:trace contextRef="#ctx0" brushRef="#br0" timeOffset="47148.6968">21809 7181 1548,'18'-3'3612,"-5"3"387,-13 0-2064,0 12-774,-1 2-516,-11 3-258,2 2 129,-5 6-387,0-1-258,-3 2-258,-3-1-645,3 1-1548,4 0-1419,-4-10 387</inkml:trace>
  <inkml:trace contextRef="#ctx0" brushRef="#br0" timeOffset="47389.7106">21895 7400 645,'-22'41'1032,"6"-27"-2580</inkml:trace>
  <inkml:trace contextRef="#ctx0" brushRef="#br0" timeOffset="93523.3493">17048 4809 4773,'-4'5'4644,"4"-5"-129,0 0-258,0 0-2322,0 0-516,0 0-129,0 0-258,11-9-129,-8-4-258,8 2-258,1-7-129,4 1-129,5-9 0,10-3 0,6-5-129,7-1 129,11-2-258,4 2 129,4 1 129,2 3-129,-1 4 129,-1 5-129,-6 6 0,-3 1 0,-12 5 129,-2 1 0,-7 4-129,-7-1 129,-6 5-129,-6-3 0,-3 2 0,-11 2-258,12-2-516,-12-9-1032,0 11-2838,2-14-129,-2 14-258,0-28-516</inkml:trace>
  <inkml:trace contextRef="#ctx0" brushRef="#br0" timeOffset="93919.3719">17801 4131 4644,'-13'-28'4773,"13"28"0,-9-25-258,9 25-1935,0-14-903,6 13-516,-6 1-129,20-8-387,-4 7-258,6 1-129,-2 0 129,5 5-258,-4 6 0,0-2-129,-3 5 0,-2 0 129,-4 3-129,-2 5-129,-2 1 129,-2 3 0,-1 0 0,0 3 0,-3 2 0,-2 1 0,0 0-129,-1-2 129,-6 0 0,-3-1 0,-2 0-129,-2-7 129,0 0-258,0-4-129,3-1-258,-1-9-258,8 9-1548,4-17-2322,0 0-129,0 0-129,0-15-258</inkml:trace>
  <inkml:trace contextRef="#ctx0" brushRef="#br0" timeOffset="94770.4206">18150 4025 5031,'-1'-12'4902,"1"-8"-129,0 20-258,9-14-2193,0 14-1032,-9 0-387,16 17 0,-10 0-387,4 9-129,-2 5-129,-2 6-129,1 2 0,-3 3-129,0-4-129,-2-2 129,-2-7-258,0-7 0,0-7-129,0-15 0,0 0-387,0-8 0,4-11 129,-1-11-129,4 0 129,-2-10 129,4-1 258,-3 2 129,2 1 258,0 5 0,-3 3 129,1 6 0,0 4 0,3 7 0,0 3 0,3 7 0,1 1-129,1 4 0,2 6 0,2 5 0,-3 4 0,-1 4 0,-3 5 0,-1 3 0,-3 2-129,-3 1 129,0 1-129,-2-1 0,1-3-129,-2-4 129,1-4 0,-1-7 0,-1-14 0,0 0 0,0 0 0,0 0 0,1-21 129,-1-1-129,0-7 129,0-3-129,0-4 129,3 0 0,3-2 0,5 3 0,1 2 0,4 4-129,2 5 0,1 7 129,0 6 0,2 6 0,-4 5 0,1 3 129,-1 7 0,-3 7-129,-3 2 258,0 7-387,-2 3 129,-2 4-129,-1 2 0,-1 4 0,-3 3-129,-1-2 129,0 0 0,2-5 0,-3-3-129,2-4 0,0-5 0,-1-8 129,1-2-387,-2-13-516,8 13-2709,-8-13-1032,0 0-129,0 0-645</inkml:trace>
  <inkml:trace contextRef="#ctx0" brushRef="#br0" timeOffset="109211.2466">18340 5935 774,'-10'9'3870,"0"-2"516,10-7-516,0 0-1032,-10 0-774,10 0-516,9-15-258,8 4-258,2-11 0,11 2-387,3-9-129,7 3 0,5-2 0,5 6-258,1-1 0,3 6-129,-2 0 0,1 5-129,-3 4 129,1 3-129,-10 1 0,-5 0 0,-7 1 0,-7 2 0,-4 1-129,-8 0-258,-3 0-774,-7 0-2580,0 0-903,-7 0-258,7 0-387</inkml:trace>
  <inkml:trace contextRef="#ctx0" brushRef="#br0" timeOffset="109587.2681">18813 5588 4257,'-9'-10'4773,"12"-2"-387,-3 12-129,23-12-2580,-13 0-387,12 12-258,-4-7-129,6 7-387,-3 1-129,1 8-258,-1 5 0,-2 1 0,0 5-129,-4 3 0,-1 1-129,-2 1 129,-1-1-129,-2 0 129,-1 3 0,-5-2 0,-3 0 0,-3 2 0,-7 0 0,-6-1 0,-6-2 0,-2 1 0,-1-4 0,-2-4-129,5-2 0,2-6-387,7 2-645,-1-11-2580,14 0-774,0 0-258,0 0-258</inkml:trace>
  <inkml:trace contextRef="#ctx0" brushRef="#br0" timeOffset="110194.3028">19275 5559 2193,'10'-27'4515,"-10"27"0,9-16-258,-9 16-1806,12 0-1032,-12 0-516,13 12-387,-9 7-129,6 8-129,-3-1 0,-1 8 129,0 0-387,-1 0 0,-1-2 0,-4-7 0,0-2 0,0-6 0,0-5 0,0-12 0,0 0 0,0 0 129,-4-19-129,4-6 129,1-6 0,3-4 0,4-3 0,0 0 0,0 1 0,5 6 129,-1 1 0,3 10 0,-1 4 0,3 10 0,-1 3 129,3 3-258,1 3 0,0 7-129,-2 4 0,0 4 129,-1 3-258,-2 2 129,-2 4 0,-3 0 0,-3 2 0,1 1 0,-2-2 0,0 1 0,0-4 0,1-4 0,-2-1-129,3-3 129,-1-3 0,-1-3-129,-6-11-387,10 12-516,-2-2-3354,-8-10-387,0 0-129,2 12-516</inkml:trace>
  <inkml:trace contextRef="#ctx0" brushRef="#br0" timeOffset="114998.5776">20802 5635 774,'3'-15'1806,"5"5"0,-8 10 129,16-12-129,-8 3-516,5 8 0,2-9-258,6 8-258,5-6 129,9 4-129,6-7 129,12 5-129,10-6 0,13 4-129,5-5-129,13 3 129,7 1-258,11 4 0,8 1-129,3 4-129,-1 0 0,8 6-129,-3 3 0,0 1 129,-5-2-129,-6 1 129,-7-5 0,-2 0 0,-7-3 129,-9 2 0,-5-3 129,-4 2 0,-6-2 0,-4 0 0,-7 1-258,-3 1 129,-6-2-129,2 0-129,-6 0 0,0 0-129,0-3 129,0-2-129,-1 0 258,2 1-129,1 0 129,-1 0 0,-3 2 0,-5 0 0,-6-1 0,-6 3 0,-6 0-258,-9-2 0,-8 2 0,-10 0-258,0 0-387,-6 2-903,6-2-2064,-19 5-774,8-4-516,-6-1 0</inkml:trace>
  <inkml:trace contextRef="#ctx0" brushRef="#br0" timeOffset="115506.6066">23947 5296 1419,'8'-12'3870,"-8"12"774,0 0-1161,0 0-1161,0 0-903,11 0-387,-11 0-129,22 16 129,-7-6-387,9 9 0,0-2 0,9 5-387,-3 0 129,7 0-258,2 0 0,1-2-258,-6 0 258,2-3-129,-4-2 0,-10-3-129,-3-2 129,-6-1 0,-13-9 0,11 12 0,-11-12 0,0 0 0,-5 12 0,5-12 129,-11 10-129,-3-4 0,-2 3 129,-2 2-129,-9 5 129,-1 2-129,-10 5 0,-2 6 0,-2 5-387,2-2 0,1 5-387,0-7-258,12 2-3354,-1-6-516,7-4-129,0-4-258</inkml:trace>
  <inkml:trace contextRef="#ctx0" brushRef="#br0" timeOffset="118622.7849">13405 7643 3225,'-5'0'1806,"5"0"-129,0 0-258,-6 10-129,6-10 0,-8 13-129,8-13-129,-10 28-387,0-7 258,4 13-258,-7 7 0,3 15-387,-8 9 258,1 15-387,-6 7 0,-1 6-129,-3 3 129,-6 1-129,0-2-129,1-7 0,2-6 0,-1-12-258,7-4 258,2-10-129,4-9 0,6-11-129,5-5-258,-1-12-258,8-3-774,0-16-2193,0 0-258,0 0 259</inkml:trace>
  <inkml:trace contextRef="#ctx0" brushRef="#br0" timeOffset="119098.8121">13596 7718 516,'0'-12'2709,"0"12"129,1-12 0,-1 12-387,0 0-258,0 0-129,0 0-516,0 17-258,-8-2-387,2 14-387,-6 5 0,0 13-387,-6 7 0,0 10-258,-2 13 129,-4 4-129,0 4 0,-1 1 129,2 4-129,-3-3 129,0-2-129,0-5 0,2-8 129,2-8-129,5-4-258,-1-14 0,5-2-903,-1-15-2193,6-8-774,3-4-516,5-17 258</inkml:trace>
  <inkml:trace contextRef="#ctx0" brushRef="#br0" timeOffset="122187.9888">14116 7870 645,'3'-30'4386,"-2"18"387,-1-1-387,0 1-2967,0 12 129,0 0-258,4 18-129,-4 9-258,0 20-258,-3 8-129,2 15-129,-2 3-129,0 5 0,0-3-387,2-6 0,1-8-129,-3-13-129,3-9-129,-1-20-645,3 1-1806,-2-20-1548,0 0 0,-5-3-774</inkml:trace>
  <inkml:trace contextRef="#ctx0" brushRef="#br0" timeOffset="122691.0176">13987 8172 2709,'5'-7'5031,"11"-1"-258,10-2 0,5-9-3225,14 8-645,3-8 0,7 10-129,-4-5-258,0 7-258,-8-1-129,-7 3-129,-7 1 0,-9 2 0,-9 2 0,-11 0 0,0 24 0,-8-4 0,-4 11 0,-4-2 0,-2 8-129,2 2 129,0 1-258,3-8 258,5-2-258,3-9 129,5-8 0,0-13 129,12 4-129,-1-9 129,3-10 129,3-7-129,-2-4 129,1-1 0,-2 2 129,-1 4-258,-5 1 129,-1 11 0,-7 9-129,10 0 129,-7 12-129,-1 5 0,3 5-258,1 0-129,5 2 0,0-7-258,4 1-516,-2-17-774,7 6-258,-7-14-645,8-1-258,-8-18-387,4-5 129</inkml:trace>
  <inkml:trace contextRef="#ctx0" brushRef="#br0" timeOffset="122871.0279">14684 8035 1677,'24'-129'3096,"-12"80"645,-7 0 0,4 25 0,-9 8-1032,2 25-774,-5 14-516,3 21-645,-7 12-129,5 13-645,-2 6 258,2 5-516,2-3-129,0-6-258,6-2-1032,-6-21-2838,8-15-387,-1-14-387,2-13 258</inkml:trace>
  <inkml:trace contextRef="#ctx0" brushRef="#br0" timeOffset="123147.0436">14912 8036 5547,'18'-50'5160,"-18"50"-387,3-12-1032,-3 19-2451,-8 3-387,0 13-129,-7 0-516,-1 5 0,-5 2-258,2 1 129,0 0-258,2-2 129,1-2 0,5-2 0,4-3-129,6-3 129,4 0-129,5-5 129,7-1-129,4-2 0,2 2-516,0-11-387,8 4-3225,-7-3-516,1-2 0,-2-1-387</inkml:trace>
  <inkml:trace contextRef="#ctx0" brushRef="#br0" timeOffset="123446.0607">15081 8339 903,'18'-4'4128,"-9"0"387,4-4-516,7 3-2322,-6-10-387,6 3-516,-5-5-258,4-3-129,-7-2 0,0 1-258,-7-4 258,-2 4 129,-4-1-129,-6 9 129,-5 1 0,0 11-129,-8 1 129,3 16-129,-3 7-129,3 8-129,3 5 0,2 2-129,6 2 0,6-2-129,6 1-129,8-14-1290,7-1-2709,7-9-516,7-6-258,6-7-387</inkml:trace>
  <inkml:trace contextRef="#ctx0" brushRef="#br0" timeOffset="124667.1306">16425 7906 9159,'-37'-21'5160,"15"19"-258,-2 2-387,2 13-4257,3 7-129,2 12 0,2 6-129,3 5 0,4 1 0,7 0 0,1-5-129,8-8 129,8-3-129,1-14 0,7-7 0,0-7-129,6-8 129,0-13-129,2-4 0,-3-11-129,-1 2 258,-5 3 0,-7 1 0,-3 6 129,-7 8 129,-6 16 129,0 0 0,0 13 0,-5 8 0,3 5 0,-1 0-129,3 3 0,5-4-129,6-6 129,3-4-129,3-8 0,2-4 0,0-3 0,-1-10 0,0-8 0,-3-3 0,-4-5-129,-6-1 129,-3-2 0,-4 0-129,-9 1 129,-6 4-129,-4 6 0,1 3 129,-1 5-129,4 5 0,0 3 0,6 2 129,11 0 0,0 0 0,3 10 0,8-3 0,6 3 129,1 2 0,3-1 0,0 1 129,2 3-129,-6 0 0,1 2 0,-2-4 0,-2-2 0,-2-4 0,0-2 129,-3-1-129,3-4 0,-1-4-129,2-5 129,1-4 0,3-3-129,-1 0 0,1-1-129,-1 4 129,-3 1-129,0 7 129,-3 2-129,-10 3 129,12 8-129,-7 3 129,0 3 0,2 2 0,1-2 0,1-2 0,3-1 0,1-6 0,1-2 0,1-2 0,-2-1 0,0 0 0,-2-5 0,-2 1 129,-1-1-129,-8 5 0,14-8 0,-14 8 0,14-4-129,-14 4 129,14 0 0,-14 0 0,13 1 0,-13-1-258,14 11 129,-14-11-129,13 9 0,-4-2-387,-9-7-258,21 0 0,-11-11 0,7-4 258,-5-12 0,7-5 387,-1-9 258,0-9 0,2-9 387,-5-5 129,2 5 0,-8-4 129,3 12 0,-6 5-129,1 14-258,-3 15 129,-4 17 0,3 20-129,0 18-129,-2 11 0,0 11-129,2 8-129,-1 3-129,2 5-387,-4-13-258,1 3-129,-2-25-645,1-2-2580,-1-17-516,-5-11-258,6-11 387</inkml:trace>
  <inkml:trace contextRef="#ctx0" brushRef="#br0" timeOffset="125575.1825">17321 8013 3096,'-8'-59'4386,"8"33"-129,8 2-903,7 11-1548,0-6-516,12 12-387,-2-5-387,4 8 0,-4-4-258,0 5 129,-8-2 0,-3 5 0,-14 0 129,0 17-129,-13-2-129,-2 7 129,-6 2 0,1 2 0,3 1-258,0-2 129,7-1-129,8-5 129,2-7-129,8-4 0,4-6-129,4-2 129,2-7 0,2-3 0,-3-3-129,-1 0 129,-1 1-129,-3 2 0,-12 10 129,12-15-129,-12 15 0,0 0 0,9 3 0,-9-3 0,5 17 0,-5-17 0,10 19 129,-10-19-129,14 14 0,-5-9 0,3-1 129,0 0-129,0-2 0,1-2 0,-2 0 0,2 0 0,-4 1 0,1 3 0,-1 1 0,-1 4 0,2-1 0,-2 4 0,2-4 0,3 0 0,0-2 0,2-2 0,3-4 0,-2 0 0,2 0 129,-2-5-129,0-1 0,-1 0 0,-4 0 0,-1-2 0,0 1 0,-10 7 129,14-12-129,-14 12-129,13-8 258,-13 8-258,12-6 129,-12 6 0,13 0 0,-13 0-129,15 4 129,-6-2-129,0-2 0,-1 0 0,6 0 0,0-4 0,0-6 0,2-5 0,1-5 129,-2-6-129,0-8 129,0-3 129,-4-12-258,-1-4 129,0-2-129,-5 0 129,-2 4-258,-1 7 516,-2 8-516,0 9 129,0 18 129,0 9 129,-5 15-129,1 16 258,1 10-129,1 5-129,0 10 258,-1 0-258,2 3 129,0-5-129,1-5 0,0-13-774,2 3-2193,0-21-1548,1-6-516,-3-12-387,0 0-129</inkml:trace>
  <inkml:trace contextRef="#ctx0" brushRef="#br0" timeOffset="125724.1911">18067 7775 9159,'7'-14'5160,"7"8"-645,8 0-258,8 3-4902,2-5-3741,4 5 129,2 0-903,1 3 0</inkml:trace>
  <inkml:trace contextRef="#ctx0" brushRef="#br0" timeOffset="126079.2114">17631 8744 6837,'30'-76'5547,"-20"40"-258,-1 11-387,-7 2-2322,-2 23-2193,0 0 0,3 12 0,-6 20-129,-1 14-129,-2 8-258,1 10 129,0 4-129,-1 0-129,4-2-387,-5-17-903,7-2-3096,-1-15-387,1-10-258,-2-9-387</inkml:trace>
  <inkml:trace contextRef="#ctx0" brushRef="#br0" timeOffset="126365.2277">17534 8921 7998,'6'-27'5160,"9"13"-258,11-6-129,13 7-3870,2-6-258,8 9-129,-4 1-129,-3 4-258,-4 5 0,-5 7 0,-12 8-258,-7 5 129,-9 2 0,-5 0-129,0 0 0,-2-4-129,2 1-387,0-19-1161,0 0-2838,0 0-258,0 0-387,0-22-129</inkml:trace>
  <inkml:trace contextRef="#ctx0" brushRef="#br0" timeOffset="127063.2676">17933 8661 8127,'11'0'5031,"-6"17"-387,0 0-903,5 10-2967,-4 2-258,4 1-129,-1-1-258,2-4 0,-1-3 0,2-8 0,-3-6 0,3-6 0,0-3 129,1-8 129,-1-7-129,0-3-129,4-3 0,-1 0 0,1-2 0,-1 5-129,-2 4 129,-1 1-129,-1 4 0,-2 7 129,-9 3 0,14 4 0,-14-4 0,13 24 0,-6-10 0,1 1 0,0-1-129,1 1 0,-1-4 0,4 1 0,-1-5 0,0 1-129,1-6 129,0-1-129,1-1 129,2-3 0,3-4-129,0-6 0,2 1 129,2-5 0,2 3-129,-1-1 129,1 2 0,-3 1-129,-3 3 129,-3 1 129,-3 4-129,-4 3 129,-8 1-129,0 0 129,0 0-129,0 0 129,-5 1 0,5-1 0,-10 0 0,10 0 129,-9 0-129,9 0 129,0 0-129,0 0 0,-10 12 0,8-2 0,-1 4-129,1 7 0,1 4 0,1 2 0,0 4 0,6-1 129,4-1-129,5-3 0,1-4 0,3-6 0,0-4-129,-3-4-258,2 1-645,-18-9-3870,20 6 0,-20-6-645,0 0-258</inkml:trace>
  <inkml:trace contextRef="#ctx0" brushRef="#br0" timeOffset="165478.4649">13256 13068 1806,'0'0'3483,"0"0"-387,0 0-1032,0 0-387,0 0-387,0 0 0,0-13-258,0 13 129,3-9-387,6 4 258,-6-10 0,9 8-129,-7-11-129,7 9 129,-4-6-258,4 10-129,-12 5 0,19 0-129,-10 10 129,3 10-387,0 9 129,0 4-258,0 4 258,2 5-258,-3 2 0,0-1 0,-2 4 0,-3 0-129,-4-2 129,-1 2 0,-1-5 0,0-2 0,-5-4-129,1-7 129,-1-7 129,1-7-129,4-15 0,-6 12 129,6-12-129,-2-15 0,2-3 129,0-7-129,1-9 0,4-10-129,3-2 258,-1-7-258,3-2 129,1 1 0,2 1 0,2 7 0,1 6 0,0 8 129,1 7-129,2 8 129,-2 5-129,1 8 0,1 4 129,-1 1-258,0 10 258,-1 9-258,-1 5 258,-3 7-258,0 4 258,-3 3-258,0 3 129,-3 1 129,-2 3-129,0-8 0,-3-1 0,2-6-129,-2-1 129,0-9-129,1-1 0,-3-20-516,4 21-1419,-4-21-2709,0 0-129,0-7-258,0-6-387</inkml:trace>
  <inkml:trace contextRef="#ctx0" brushRef="#br0" timeOffset="166410.5182">13914 13009 6450,'0'0'4902,"0"0"-258,9 2-258,1 13-3612,-4 2 258,6 11-516,-5 0-129,3 6-129,-4 4 0,4 1-258,-7 2 129,0-4-129,-1-1 0,-2-2 0,0-5 0,0-3 0,0-6-129,-3-6 129,3-14-129,0 0 0,0 0 0,0-20-129,3-8 258,3-6-258,1-5 258,1-4 0,1-1 129,1 1 129,1 4-129,1 4 258,-2 5-129,4 8 129,-4 0 0,4 13-129,-3 1 0,1 8-129,0 3 0,0 9 0,-1 0 0,0 11-129,0 2 129,-3 6-129,-2-1 129,1 3-129,-3-1 129,1 0 0,-1-1-129,-4-5 0,0-4 0,3-6 0,-2 0 0,-1-16 0,0 14 0,0-14 0,0 0 0,0-14-129,0-3 129,2-6 129,2-6-258,0-8 129,6-3 0,0-1 0,3-2 0,2-1 0,-1 2 0,4 6 129,-2 3-129,0 8 129,-2 4-129,-1 6 0,0 6 129,0 6-129,-1 3 0,0 0 0,2 6 0,0 7 129,-2 0-129,1 4 129,-2 2-129,-1 3 0,-2 2 0,0 7 0,-5-1 129,1 6-258,-4-2 258,0 5-258,0-1 258,0 3-129,-3-2 0,0-3 0,3-2-129,0-5 129,0-2 0,0-5 0,4-2-129,-2-6 129,3-3-129,-5-11-258,9 21-1290,-9-21-3096,0 0-258,0 0-258,0 0-516</inkml:trace>
  <inkml:trace contextRef="#ctx0" brushRef="#br0" timeOffset="172566.8703">12929 12983 2193,'13'-22'4773,"-13"22"-258,2-13 129,-2 13-1935,0 0-1032,-9-14-258,9 14-645,-12 0 0,2 5-258,-5 2-129,0 8 0,-10 2-129,-1 10-258,-1 7 129,-1 6-129,0 2 0,3 3-129,5 1 129,6-1-129,10-2 129,4-2 0,10-7 129,10-5 0,9-6 0,7-3 129,4-5 0,5-5 0,1-3 0,4-5-129,-6-2 0,-1 0 0,-7 0-129,-7 0 0,-3 0-516,-14 0-1806,-2 0-2322,-10 0-387,6 12-258,-6-12-516</inkml:trace>
  <inkml:trace contextRef="#ctx0" brushRef="#br0" timeOffset="188773.7973">12976 13788 129,'29'5'3999,"-8"-5"516,12 5-387,7 2-1806,4-7-387,20 3-387,0-6-258,19 3-258,4-8 129,13 4-387,6-9-258,10 4-129,-2-6 0,1 2-258,-7-2 0,-9 3-129,-16 0 0,-12 4 0,-16 1 0,-15 4-129,-17 3 0,-12 0-258,-9 13-1032,-11-1-3096,-10 3-129,-6 2-387,-9 2-387</inkml:trace>
  <inkml:trace contextRef="#ctx0" brushRef="#br0" timeOffset="189202.8218">13143 14022 3612,'5'-6'4773,"17"6"-129,4 0-516,11-7-3225,18 7 129,5-9-129,19 7-258,4-7-387,11-1 0,7 0-129,8-4 0,3 0 0,-3 0 0,-3 1 129,-13 2-129,-7 4-129,-17 3 0,-13 3 0,-17 1 0,-16 7-129,-13 0-258,-10 5-258,-7-7-903,-6 4-2967,2 1 0,-2-8-516,13-2 258</inkml:trace>
  <inkml:trace contextRef="#ctx0" brushRef="#br0" timeOffset="190577.9005">19971 12905 1419,'28'-9'3483,"-13"9"129,3 0-1161,-1 17-387,-4 2-774,4 12-129,-5-1-387,-1 7 0,-6 3-258,1 2-129,-6-7 129,0-1-516,0-8 129,-7-6-129,2-8 0,5-12-129,-10-7 129,6-15 0,4-12 0,1-8 129,7-8-129,2-8 129,4 0 0,2 7 0,1 1 129,2 11 0,-2 8 0,3 17 129,-2 11-129,0 12 0,-2 13 0,-2 10-129,-3 7 0,1 7 0,-3 1-129,-2 0 0,-2-1 0,-4-2 0,0-9 0,-1-3 0,0-10 0,0-8 0,0-14 0,0 0-129,6-16 129,0-13 0,5-11 0,0-13 0,4-7-129,4-6 129,1 3 0,0 8 0,1 9 129,0 9 0,-4 20 129,1 18 129,-4 20-129,-1 20 0,-5 6-129,-1 9 129,-1-1 0,1 8-129,-4-8-258,1-5-129,4-5-903,-6-9-2967,5-11-387,0-7-258,0-7-387</inkml:trace>
  <inkml:trace contextRef="#ctx0" brushRef="#br0" timeOffset="190780.9121">20883 12881 6063,'39'-12'4644,"-17"2"-645,2-1-903,-2-3-2193,1 1-1161,-1 6-2838,-7 6-1032,-15 1 129,0 0-645</inkml:trace>
  <inkml:trace contextRef="#ctx0" brushRef="#br0" timeOffset="190938.9211">20908 13040 6966,'9'12'4773,"7"-12"-258,2-4-387,6 2-3225,-2-5-1161,1 1-3483,1-4-387,1 1-516,-1 0-258</inkml:trace>
  <inkml:trace contextRef="#ctx0" brushRef="#br0" timeOffset="191374.9461">21282 12929 3870,'10'25'4515,"-4"-8"-129,5 5-258,0 2-2580,-1-3-645,6 4-258,-3-5-258,3-2-129,-3-3 129,3-7-258,-4-6 129,4-2-129,-3-10 0,-1-7 129,0-10-258,-1-7 129,-3-12-129,-1-9 0,-4-10 0,-3-1 0,0-4 0,-6 2 0,-1 5 129,-1 2-129,2 9 129,5 9-129,1 8 0,7 6 0,12 5 0,7 5 0,7 2 0,5 6 0,7 4 0,5 3-129,1 4 0,-1 0-387,1 7-774,-11 0-3225,-4 1 0,-4 1-387,-11 0 0</inkml:trace>
  <inkml:trace contextRef="#ctx0" brushRef="#br0" timeOffset="191881.9751">21706 12766 3354,'5'42'4386,"3"-14"-258,-2-5-258,-2 0-2709,2 7-387,-5-6-387,2 0 0,-3-4-258,-1-3 0,-4-3-129,1-3 129,4-11 0,-12 8 0,12-8 0,-3-11-129,5-6 129,5-8-129,6-5 129,1-8-258,5 0 258,0 1-258,2 0 129,-1 8 129,-2 7-129,-1 9 129,-1 6 129,-1 10-129,-4 9 0,1 5 0,-2 8 0,2 4 0,-2 2 0,2 4 0,-3-1-129,2 3 0,-3-3 0,0-3-645,2-4-3483,-4 3 0,-4-5-516,2 1-387</inkml:trace>
  <inkml:trace contextRef="#ctx0" brushRef="#br0" timeOffset="193486.0668">17761 14859 2580,'8'-20'4644,"-5"7"0,-3-1-516,-3-10-2064,3 13-645,-8-7-516,2 7-129,-7-1-387,0 7 129,-6 3-387,-4 2 0,-3 10 0,-4 12-258,-2 12 0,-4 10 129,1 13 0,4 9-129,6 4 129,5 2 129,15-1-258,5-6 258,11-10-258,13-8 258,7-13-129,9-12 0,5-9 0,3-6 0,0-7-129,-5-3-1161,5-7-2709,-8-2-645,-6-4 0,-3-4-516</inkml:trace>
  <inkml:trace contextRef="#ctx0" brushRef="#br0" timeOffset="194254.1107">18107 14855 3096,'21'0'4515,"-6"4"0,-3 17-1290,-2-2-1548,4 18-258,-8 2-516,5 9-258,-6 1-387,-2 0 0,-1-8-258,-2-4 0,0-8 0,0-9 0,0-20-129,0 0-129,0 0 129,0-23-129,0-9 0,6-9 129,4-4-129,1-4 129,4 2 129,3 2 0,2 8 129,1 12 129,1 8 0,0 14 0,-3 6 0,0 19 129,-3 6-129,-1 12 129,-5 2-129,1 5 0,-4 3 129,2 0-258,-3-3 0,-1-6 0,0-4-258,1-12-774,3-1-3096,-8-10-645,-1-14 0,0 0-516</inkml:trace>
  <inkml:trace contextRef="#ctx0" brushRef="#br0" timeOffset="194750.1391">18662 15083 3225,'20'40'4515,"-10"-16"-129,-3 5 0,-2-5-3225,4 10-129,-2-9-516,0 2 0,-1-12-129,4 0 0,-10-15 0,18 4 0,-11-8 0,7-11 129,-3-10-387,4-6 0,-1-10 0,1-8-258,-5-4 129,0-7 0,-5-3-129,-3 0 129,-2 1 0,-10 3 0,0 8 0,-1 2 129,1 7-129,3 8 129,4 6-129,6 5 129,12 6-129,8 4 129,11 1 0,7 6-129,6 0 129,4 4 0,5 2-129,-2 0 0,-2 0 0,-4 0-129,-7 9-516,-11-9-1290,-7 9-2322,-9 2-516,-9 1 0,-5 0-387</inkml:trace>
  <inkml:trace contextRef="#ctx0" brushRef="#br0" timeOffset="195258.1682">19081 14866 2451,'14'38'4902,"-7"-17"-258,-1 1-129,-3-4-2322,6 17-903,-7-7-516,3 7-258,-5-7-387,0 0 0,0-6-129,0-1 129,0-7-129,0-14 258,0 0-258,0 0 0,0-13 129,0-7-129,2-7 129,3-6-258,2 0 258,1-4-258,2 3 258,3 3-129,4 3 0,1 7 0,0 6 0,1 11 0,0 4 0,-1 4 0,-3 13 0,2 2 0,-8 9 0,0 6 0,-2 4 0,-1 2 0,-1 1-129,-2 2 129,2-3-387,-5-4-1032,4-1-2838,-4-4-387,0-6-387,1-4-129</inkml:trace>
  <inkml:trace contextRef="#ctx0" brushRef="#br0" timeOffset="262674.0241">8419 14975 516,'-3'-20'2193,"3"20"-645,0-13-645,0 13-516,3-12-258,-3 12 0,6-10 129,-6 10 645,0 0 258,5-19 258,-5 19 387,2-17 129,-2 17 0,0-18 0,0 18-129,-6-15-516,6 15-258,-18 0-258,7 8-258,-7 9-258,1 15 0,-6 15-129,-1 20 129,1 15-129,3 14 0,0 12 0,8 10 0,4 1-129,8-7 129,5-13-129,14-15-129,7-16 258,7-19-129,5-25 0,6-19 0,2-17 0,0-22 0,-2-18 129,-5-13 0,-5-14-129,-5-15 0,-9-18 0,-7-6 258,-5-3-258,-8 6 0,0 11 0,-10 11-258,-3 13 516,-2 19-516,-2 27 129,-3 11-129,4 23-516,-9 0-2193,10 11-1548,-1 5-129,5 9-645,0-1 258</inkml:trace>
  <inkml:trace contextRef="#ctx0" brushRef="#br0" timeOffset="264969.1554">9188 14418 3612,'0'-13'4386,"0"13"-258,-1-15-903,1 15-1419,0 0-387,-7 6-645,-3 6-129,3 17-129,-9 9-129,-3 17 0,-8 19-258,-2 20 0,-5 22 0,-2 15 129,1 12-129,3 6-258,5 5 129,9-6-258,11-13 129,7-19 129,14-21 0,13-18-129,7-20 0,5-20-129,7-11-903,-4-18-2967,1-8-129,-4-9-387,-8-14-258</inkml:trace>
  <inkml:trace contextRef="#ctx0" brushRef="#br0" timeOffset="265474.1843">9311 15257 2709,'-7'-44'4644,"7"44"0,0 0-387,5 0-1935,-5 11-903,11 19-387,-6 0-387,5 13 0,-3 0-129,3 5-387,-5-3 129,1-1-258,-3-6 129,-2-7-129,-1-6 0,0-9 0,0-16 0,0 0-129,-9-12 0,7-17 258,-1-10-387,2-11 258,1-10 0,6-1 0,3-1-129,6 3 258,0 6 0,2 13-129,4 12 129,0 19-129,-1 9 129,-2 17 0,-2 12-129,0 9 129,-2 8-129,-1 0 129,-2 5 0,0-2-258,-1-2 258,-1-2-129,-2-2 129,-4-10-387,2 2-258,-5-18-1806,0 4-2064,0-21-387,-7 13-516,7-13 258</inkml:trace>
  <inkml:trace contextRef="#ctx0" brushRef="#br0" timeOffset="265766.201">9949 14418 4773,'0'-11'4515,"-4"29"129,1 6-1290,1 24-2193,-1 6-258,3 23-258,0 8 0,3 18-258,1 5-258,1 1-129,1-2 0,-4-7-516,7-3-1032,-6-22-2709,-2-17-258,2-15-258,-3-17 0</inkml:trace>
  <inkml:trace contextRef="#ctx0" brushRef="#br0" timeOffset="266130.2218">10066 15059 1161,'-10'60'3999,"5"-20"258,5 12-516,7-1-2580,-2-8-258,9 6-129,0-17-129,4 1-129,0-15-387,1-2 258,-2-14-258,0-2 0,-4-11-129,0-8 0,-5-8 0,-2-9 0,-5-3 0,-1-8-258,-7 4 387,-3 0-258,-4 5 129,-1 5 0,-1 9 0,2 7 129,0 8-129,4 6-258,10 3-387,0 0-1806,0 0-1548,3 6-387,12-5 129</inkml:trace>
  <inkml:trace contextRef="#ctx0" brushRef="#br0" timeOffset="266593.2483">10580 15091 3354,'31'-9'4773,"-31"9"-129,-1 8-387,-20 4-2838,5 12-516,-7 1-258,3 8-258,0-1-258,2 2 129,3-5-129,4-3 0,4-8 0,7-5 0,0-13 0,8 4 129,2-7 0,5-9-129,0-5 0,3-5 0,0-5-129,-1-2 129,1 4-129,-3 3 0,-2 3 0,-1 10 129,-5 9-129,1 15 0,-3 11 0,-1 12 0,-3 12 129,2 8-129,-2 11 0,1 2 0,-2 6 0,0-2 0,0 3 0,-2-7-129,-2-4 129,-1-9 0,-2-7-129,-3-6 129,-1-12 0,-4-9 0,-3-3-258,-2-11 0,1 2-903,-8-12-2838,4-4-645,3-10-258,4-10-387</inkml:trace>
  <inkml:trace contextRef="#ctx0" brushRef="#br0" timeOffset="267029.2732">10953 14979 4773,'12'15'4644,"-9"3"0,5 10-516,-1 5-3354,0 0-387,4 7 0,-1-5 0,0-3 0,-3-3-129,1-6 129,-5-9-258,-3-14 129,0 0-129,11-5-129,-6-17 258,1-11-258,2-5 129,3-5-129,2 0 129,4 5-129,-2 1 129,2 13 0,-3 10 0,-2 14 0,-2 9 0,-3 15 0,-2 5-129,0 4 129,-2 3-129,2-2 0,0 0 0,0-7-387,3-1-774,-6-10-3225,-2-16-387,12 7-129,-12-7-387</inkml:trace>
  <inkml:trace contextRef="#ctx0" brushRef="#br0" timeOffset="267330.2905">11379 14476 4257,'18'2'5160,"-3"15"0,1 10-258,4 17-3096,0-3-645,5 18-258,-5 2-129,-1 17-258,-8 4-129,-2 8-129,-9 2-387,-7 7 129,-9-1 0,-4 2-129,-5-4 129,-3-7-129,0-3-129,-3-12-258,8-2-516,-6-18-3483,8-8-516,4-11-129,1-9-516</inkml:trace>
  <inkml:trace contextRef="#ctx0" brushRef="#br0" timeOffset="273313.6327">9424 16174 1677,'0'0'1935,"0"0"-516,10 3 0,1-10-387,7 5-258,4-10 0,10 7 0,3-13 129,10 12-129,4-14 258,12 12 0,0-6 129,13 2 0,-2-5-129,11 6-129,-4-5-129,3 2-258,-3-3-129,-1 5-129,-3-5 0,-3 2 0,-7 2-129,-2 1 0,-6 3 0,-3 2 0,-7 2 0,-9 5 0,-3 0-129,-11 1 0,-7 5 0,-6 2 0,-11-8 0,4 11-129,-4-11 0,0 0-516,-4 17-1032,-7-14-2838,-1-3-129,0 2-387</inkml:trace>
  <inkml:trace contextRef="#ctx0" brushRef="#br0" timeOffset="273825.662">9545 16351 774,'-17'0'3483,"17"0"-774,0 0-387,15 0-129,6-6-387,19 5 129,1-17-258,17 2 0,3-13-516,17 9-258,5-11-258,11 4-258,3-2 258,7 0-516,1 0 129,7 12-258,-2-1 129,-6 3 0,-9-1 0,-8 6-129,-14-1 0,-11 4 129,-16 5-129,-12 1 0,-13 1 0,-10 0 0,-11 0 0,0 0 0,0 14-258,0-14-645,0 0-3612,-4 11-516,4-11 0,0 0-516</inkml:trace>
  <inkml:trace contextRef="#ctx0" brushRef="#br0" timeOffset="274742.7144">17711 15923 2193,'53'3'4515,"-14"-3"0,3 0-1032,9-11-1161,15 8-1161,3-11-129,17 7-645,0-8 0,5 2-129,2-6 129,5 4-129,-4-4 129,1 4-129,-8-2 258,-6 4-258,-13 0-129,-5 2 0,-15 3 0,-8 4 0,-10 2-129,-12 2 0,-10 0 0,-8 0 0,0 9-258,-11-1 0,1 9-645,-11-12-774,7 16-2580,-15-4-387,0 5-516,-4-4 258</inkml:trace>
  <inkml:trace contextRef="#ctx0" brushRef="#br0" timeOffset="275273.7448">17961 16102 1161,'10'0'3612,"11"0"-387,1 0-516,-2-5-516,16 5-258,0-10-129,16 10-645,3-9-129,15 6-258,-2-4-258,7 0-129,1-1-129,2 0-129,-2 1-129,-4 0 129,-6 1-129,-6 1 129,-7 0 0,-9 2 0,-10 0-129,-7 3 129,-9-1 0,-7 1-129,-11 0 258,0 0-258,0 0 0,0 0 0,-6 0 0,6 0-387,0 0-774,-18 4-3096,18-4-129,-14 4-645,1-1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30:20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 3338 4773,'4'-15'4773,"-4"15"-129,10-14-258,-8-3-2838,10 17-129,-12 0-516,26-12-258,-9 2-258,7 6 129,1-6-258,5 3 129,4-3-258,8 2 0,6-2-129,2 3 129,4-2 0,4 2 0,6 0-129,5 1 0,1-3 0,1 4 0,3-2 0,1 2 0,1 2 0,-2 2 0,0 1 0,-2 0 0,-1 1 0,0 6 0,-1-2 129,-1 2-129,2 1 0,-1-3 0,5-5 0,-2 3 0,5 1 0,2-3 0,4 1 0,-1-2 0,6 0-129,3 0 129,3 0-129,7 0 258,5 0-129,4 0-129,1 0 129,6 0 0,6 0-129,4 0 129,3-2 0,-1-1-129,2 1 129,0-1 0,2 0 0,-1 3 129,-2-1 0,-1 1 129,0 0-129,-2 1 129,-2 2-129,2 0 0,-4-2 0,1 0 0,-2-1 0,1 0-129,-1-1 129,2-3-129,-2 1 129,-2 1 129,-1-5-129,1 4 129,-2 1-129,-1 2 129,-3-5 0,2-1-129,5-3 129,0 0 0,5-3 0,3 1 0,3-1-129,1-2 0,6 0-129,-2 4 129,-1 3-129,0 4 0,-2 0-129,-2 2 129,-1 1-129,1 1 129,0 5-129,1 5 129,-2 0-129,4-1-129,1 2 258,1 1-258,0 2 258,-1-2-258,-2 0 258,0-2-258,0-1 258,-3-2 0,-1 0 0,-2-3-129,-1-2 258,-3 0-129,-2-1-129,-1 0 129,-2-1 0,-4 3 0,-4-1-129,-2 2 129,3 0 0,-2-1 0,0-1 0,-2 1 0,2-2 0,2-2 0,3 0 129,2 0-129,-2-5 129,5 4 0,1-2 0,0 0 0,5 3 129,-1-1-129,2 1 0,4 0 0,2 1 0,1 2 0,4-3-129,4 3 0,6-2 129,2 2-129,7-2 0,3 0 0,3 0 0,2 1 129,0 1-258,1 1 129,-3-1 0,1 4-129,-2-2 0,-1 2 0,1 1 129,0 0-129,3-3-129,0 5 258,4-2-129,-1 3 0,-2-1 129,5 0 0,-1 0-129,-1 6 129,0-2 0,0 2 0,0 0 0,-2-1 0,3-2 0,-5 2 0,2 0 0,-3-2 0,-1 1 0,-4-2-129,-4 1 129,-5 1 0,-5 3 0,-4-3 0,-6 2 0,-8-2 0,-7 4 0,-5-4 0,-7 2 0,-7 0 0,-8-3 129,-2 0 0,-6 0-129,-1-2 0,-4-2 129,-3 1-129,-4 0 0,3-2 129,-4 1 0,-2-1-129,-6-3 129,-4 2 0,-3-4-129,-1 1 129,0-4 0,-3 2-258,-3-2 129,0 0-129,-1 0 0,1-3 129,-6 0-129,-3 3 0,-8 0 129,-7 0 0,-4 0-129,-8 0 129,-5 3 129,-10-3-129,11 3 0,-11-3 129,0 0-129,0 0 129,0 0 0,0 0-129,-3-9 0,3 9 0,0 0 0,-10-7 0,10 7-129,0 0 129,0 0-129,-11 0 129,11 0-258,0 0 129,-10 14-516,10-14-774,-6 16-4128,-7-7 0,-1 8-516,-8-6-516</inkml:trace>
  <inkml:trace contextRef="#ctx0" brushRef="#br0" timeOffset="61160.4982">9321 5668 2580,'0'0'3354,"0"0"-645,6-9-1161,4 9-258,-10 0 129,12-1-387,-12 1-129,13-3 0,-13 3-129,14 0 0,-7 0-129,10 0 0,4 0-129,11 0-129,7 0 129,12 0 0,6-2-129,10 0 0,6-3 0,6 5 129,5 0-258,0 0-129,-2 0 0,-3 4-129,-7 2 0,-4 4 0,-7-4-129,-10 0 129,-9 1 0,-10 3 0,-6-4 0,-6 2 129,-2-5-129,-6 1 129,-3-2 0,-1 1 0,-8-3 0,13 0-258,-13 0-516,11 0-3612,-11 0-387,13-3-258,-2-2-516</inkml:trace>
  <inkml:trace contextRef="#ctx0" brushRef="#br0" timeOffset="62063.5498">11775 5530 3483,'0'0'3483,"0"0"-903,0 0-387,8 10-645,-8-10-129,14 7-387,-3-6 0,9 10-129,3-11-129,10 6-129,4-6 0,9 6-129,3-6-129,6 2-129,2-2 0,1 0-129,-2 0 0,-4 1 0,-2-1-129,-4 3 0,-5-1 129,-5 2-129,-5-2 0,-5-1 258,-6-1 0,-2 2-129,-8-2 129,1 1-129,-11-1 129,11 0-129,-11 0-129,9 0-129,-9 0-774,0 0-3483,0 0-387,0 0-387,2 14-258</inkml:trace>
  <inkml:trace contextRef="#ctx0" brushRef="#br0" timeOffset="64911.7127">16060 6396 2193,'22'-46'4515,"-11"17"-258,-4 3-1419,-7-15-516,4 12-258,-8-8-645,-1 11-258,-12 0-387,2 10-129,-7 5-129,-2 11-258,-3 2-129,-1 15-129,0 14 258,1 15-258,5 15 0,2 15 129,6 7-129,3 7 0,7 6 0,4 1 0,5-6 0,5-9 0,2-13 129,0-10-258,-2-12 258,-3-10-516,1-4-516,-9-17-3483,-2-3-258,-6-13-258,0-2-387</inkml:trace>
  <inkml:trace contextRef="#ctx0" brushRef="#br0" timeOffset="65110.7241">15682 6798 2709,'17'2'4902,"5"-2"-516,7-10 129,2-6-3354,11 4 0,1-4-1290,-2 0-3483,0-1-387,-3 0-645,-5 0 0</inkml:trace>
  <inkml:trace contextRef="#ctx0" brushRef="#br0" timeOffset="65326.7365">16245 6263 7224,'0'-16'4773,"-6"11"-129,-6 12-258,4 22-3741,-5 11 258,5 16-516,-2 5 129,5 9-387,3 2 129,2-5-258,8-5-258,2-16-774,11-8-3354,-5-16-258,4-10 0,-1-12-774</inkml:trace>
  <inkml:trace contextRef="#ctx0" brushRef="#br0" timeOffset="65647.7548">16381 6571 3999,'8'-2'4644,"6"14"-258,-5 7-129,-6-1-2967,6 8-387,-4-5-258,2 2-258,-1-7-129,-1-3 0,-5-13-129,8 6 0,-8-6 129,8-15-129,-1-4 129,2-5-129,1 2 0,4-2-129,-2 3 0,1 5 0,0 9 0,0 7 129,-3 6-129,-2 12 129,-1 4-129,-2 5 129,1 0-129,-1 0-387,2 3-1677,-4-10-2193,-1-2-387,-2-8-258,0-10 0</inkml:trace>
  <inkml:trace contextRef="#ctx0" brushRef="#br0" timeOffset="65879.7681">16760 6200 4902,'26'17'4644,"-13"10"-258,1 10-387,-3 4-3096,4 16-387,-3-1 0,-2 9-258,-7 0-129,-2-1 0,-1-4-387,-6-11-516,2-7-3225,-3-9-387,-2-12-258,7-9-129</inkml:trace>
  <inkml:trace contextRef="#ctx0" brushRef="#br0" timeOffset="66037.7771">17138 6620 7482,'65'-16'4773,"-35"7"-258,-3 4-645,-6 5-4386,1-3-3483,-5 3-258,-3 0-387,-6 0-258</inkml:trace>
  <inkml:trace contextRef="#ctx0" brushRef="#br0" timeOffset="66171.7848">17244 6745 3870,'7'17'4128,"12"-17"-774,1-3-1806,3-11-4515,10 7-516,-4-9-258</inkml:trace>
  <inkml:trace contextRef="#ctx0" brushRef="#br0" timeOffset="66579.8081">17803 6520 6966,'54'-61'5160,"-39"31"0,-4 7-516,-11-7-2451,0 17-1161,-10-2-258,0 8-258,-5 5-387,-3 2 129,-2 8-258,2 4 0,3 4 0,1-2-129,3 2 129,5 0-129,2-4 129,3 0-129,1-12 129,4 12-129,3-8 129,3 1 0,1 3-129,1 2 129,2 5 0,0 6 0,0 3-129,-4 5 0,3 5 0,-5 5 0,-2 0-129,-5 1 129,-1 5-129,-6-3 129,-5 0-129,-7-1 0,-2-2 0,-4-6-258,3 2-516,-7-12-2838,8-6-774,-1-9-387,8-7-129</inkml:trace>
  <inkml:trace contextRef="#ctx0" brushRef="#br0" timeOffset="66864.8244">18213 6125 8127,'-28'20'4902,"16"11"-387,-2 1-129,4 19-3870,0 1 0,4 11-129,0 0 0,6 0-258,0-5-129,1-9 0,8-4-774,0-16-3354,6-13-387,2-9-387,2-7-258</inkml:trace>
  <inkml:trace contextRef="#ctx0" brushRef="#br0" timeOffset="67208.8441">18314 6454 7353,'0'0'4902,"5"5"-387,-5 10-258,8 5-3354,-6-2-387,3 4-129,-2-5-129,4 0-129,-3-5 0,-4-12 0,8 10-129,-8-10 129,11-7-129,-5-7 129,2-10-129,2-4 129,2-3-129,-2 2 0,0 0 129,0 5-129,-2 6 0,-1 7 0,-7 11-129,0 0 129,7 17 0,-4 2 0,0 4-129,0 4 129,1 2-129,1-4-258,7 6-1806,-5-8-2064,2-4-516,-3-7 0,-6-12-516</inkml:trace>
  <inkml:trace contextRef="#ctx0" brushRef="#br0" timeOffset="67421.8563">18582 6220 6837,'17'0'4902,"-4"8"-516,2 11-129,4 14-3741,-4 5 129,-1 10-129,-4 7-129,-3 6-258,-7 6-1032,-6-2-3096,-5-4-387,-6-8-387,-3-6-387</inkml:trace>
  <inkml:trace contextRef="#ctx0" brushRef="#br0" timeOffset="68028.891">19985 6544 4644,'11'34'4902,"-1"-27"-129,3-7-258,-2-19-3096,10-1-387,-3-18-129,8-3-258,-3-13-387,4-6 0,-2-5-129,1-5-129,-5 0 0,-4 6 0,-6 8-129,-5 10 0,-6 13 129,-4 15 0,-6 18 0,-5 15 129,-1 23-129,1 11 129,2 12 0,3 6 0,7 4 129,3 1-258,6-6 129,9-8 0,3-10-129,5-9-129,1-10-645,-7-24-2064,9-3-1806,-6-7-129,0-14-516,-5-14 258</inkml:trace>
  <inkml:trace contextRef="#ctx0" brushRef="#br0" timeOffset="68165.8988">20406 6254 4902,'8'7'5031,"-3"13"-516,1 8-258,1 8-2838,1-2-1419,2-7-1161,0 0-3096,-2-7-129,0-10-645,-8-10 387</inkml:trace>
  <inkml:trace contextRef="#ctx0" brushRef="#br0" timeOffset="68311.9072">20467 6084 2193,'-3'21'3612,"0"-8"129,3 18-1161,4 3-5547,2 0-645,5 12-258</inkml:trace>
  <inkml:trace contextRef="#ctx0" brushRef="#br0" timeOffset="68703.9296">20568 6511 3483,'18'33'4773,"-18"-33"-129,17 0-1548,-16-22-903,11 3-516,-8-15-516,8 3-516,-4-3-129,2 6-129,-2 4-129,-2 6 0,-6 18-129,14-8 129,-14 8-129,8 17 129,-3 3-258,2 1 129,1 4-129,1 0 0,1-2-129,2-1 129,0-3-129,0-6 0,-2-7 0,1-3-129,0-3 129,-3-12 0,3-8 129,-3-7-129,2-2 129,0-2-129,-2 2 129,2 2 0,0 6 0,-2 8-129,1 9 258,-1 6-129,3 13 0,1 3 0,0 7-387,1-5-1419,4 4-2580,3-1-258,4-3-516,4-7 258</inkml:trace>
  <inkml:trace contextRef="#ctx0" brushRef="#br0" timeOffset="69172.9564">21671 5854 4644,'9'-65'4902,"-9"35"-258,-2 7-129,-10 0-3354,0 21-387,-9 2 0,4 27 0,-7 7-387,4 17 129,1 8-258,3 10 129,4 5-129,4 1-129,7-4 0,2-5-129,7-3-387,-5-18-1290,6-6-2838,-3-12-258,-2-8-516,-4-19-129</inkml:trace>
  <inkml:trace contextRef="#ctx0" brushRef="#br0" timeOffset="69479.974">21401 6189 4644,'21'-35'4773,"-2"21"0,10-5-387,3 7-3354,1-8-516,6 3-387,-4-5 129,-1 1-387,-3-6 129,-3 0-129,-7 1 129,-5 1 129,-8 1 258,-4 6 0,-4 3 129,0 15 0,0 0 0,-8 24 129,-2 5-258,3 12 0,0 7-258,1 7 0,2 4-258,-1-6-516,7 8-1419,-1-17-2451,5-8-387,0-14-516,5-8 129</inkml:trace>
  <inkml:trace contextRef="#ctx0" brushRef="#br0" timeOffset="69779.9912">21882 6096 4773,'22'-5'5031,"-10"8"-516,-2 7 0,-10-10-3741,12 29-129,-7-14-129,2 4-258,-6-7 129,1 0-258,-2-12 258,0 12-258,0-12 0,0 0 0,0-10-129,1-6 129,5-4-258,1-2 0,0 3 129,2-1-258,1 8 258,-1 7-258,0 5 129,-9 0-258,18 29-1419,-11-9-2709,-3-2-129,3 2-387,-2-8 387</inkml:trace>
  <inkml:trace contextRef="#ctx0" brushRef="#br0" timeOffset="69980.0026">22249 5975 2580,'32'2'5418,"-22"18"-387,-3 12-129,-6-1-2322,3 22-774,-9-4-645,0 14-387,-10 2-774,-5-5-3096,-1 1-1419,-7-5-645,-6-3-516</inkml:trace>
  <inkml:trace contextRef="#ctx0" brushRef="#br0" timeOffset="70192.0147">21419 6759 5160,'18'7'5160,"12"-7"-258,11 0-258,6-5-3096,20 5-516,4-7-387,7 2-387,3-2 0,-4-3-645,1 3-3870,-14 3-516,-11 3-129,-17 1-516</inkml:trace>
  <inkml:trace contextRef="#ctx0" brushRef="#br0" timeOffset="70604.0383">21792 6979 7740,'-71'2'5160,"43"-2"-258,3 0-258,0 1-4257,9 10-258,5 4 129,3 2-258,2 3 258,2 1-387,4-2 129,0-4-129,4 0 0,-4-15 0,14 10-129,-6-10 129,3-1 0,1-6 0,-1 0 0,-1 3 0,0 1 0,0 3 129,0 3 0,-3 8-258,-1 6 258,-3 4 0,1 5-129,-3 2 258,-1 3-258,-5 4 258,-5 0-129,-4-2 0,-5-2 258,-5-3-258,-4-3-258,-3-8-129,5 3-903,-1-13-3096,6-7-258,6-8-516,11-16 258</inkml:trace>
  <inkml:trace contextRef="#ctx0" brushRef="#br0" timeOffset="70826.051">21875 6895 7740,'13'-13'5418,"-14"21"-516,-11 13-129,-6 0-3741,6 15-645,-1 4 129,6 5-258,3 1-129,4 0 0,9-9-258,6-5 0,5-5-645,-3-19-903,7-1-3225,-4-7 0,1-11-387,-5-7-258</inkml:trace>
  <inkml:trace contextRef="#ctx0" brushRef="#br0" timeOffset="71101.0667">22032 7074 2580,'0'0'5031,"12"0"-129,-9 14-129,4 7-2838,-7-6-774,10 10 0,-10-8-258,6 5-516,-4-7-129,1-3-129,-3-12-129,0 0 129,12 1 0,-4-7-129,2-9 129,0-5-129,3-1 129,0 1-129,3 3 0,-1 0 0,-2 7-129,-3 4 0,0 6 0,-10 0-129,13 16-645,-13-2-3612,4-1-129,0 1-387,1-3-387</inkml:trace>
  <inkml:trace contextRef="#ctx0" brushRef="#br0" timeOffset="71802.1068">22937 6280 8901,'28'0'5160,"-11"0"-258,6 0-387,-1 0-4515,4 0-1032,5 3-3612,-4 5-129,-2 2-516,-5-1-129</inkml:trace>
  <inkml:trace contextRef="#ctx0" brushRef="#br0" timeOffset="71959.1158">23081 6503 8256,'-12'10'5547,"12"-10"-516,5 9-387,9-14-3354,7-1-1290,10 5-1290,-2-9-3225,7 3-258,-5-4-516,3 0-387</inkml:trace>
  <inkml:trace contextRef="#ctx0" brushRef="#br0" timeOffset="72288.1346">23536 6318 2967,'21'-11'5160,"-11"5"-387,0-6 0,3 1-2322,-3-11-1548,9 3 129,-9-5-387,7 2-129,-6-2-258,1 6 129,-3-1-258,-1 13 0,-8 6 129,0 0 0,1 16 129,-1 9-258,-8 9 0,3 11 0,-2 6 0,-1 6 0,1 2 0,2 1-129,1-2 0,-1-2-258,5 0-1935,0-15-2580,0-6-387,-6-12-258,-3-9-387</inkml:trace>
  <inkml:trace contextRef="#ctx0" brushRef="#br0" timeOffset="72933.1715">19811 6950 8127,'-1'-11'5160,"-11"5"-516,12 6 129,-13 10-3483,13 12-516,2-1-258,6 11-258,-2-1 0,2-3-129,0-5 0,0-2 0,-2-8-129,-6-13 0,0 0 0,0 0 0,0 0 0,10-25 129,-4 0-258,0-12 129,4 1-258,0-1 129,2 6 0,-1 4 0,0 8 0,-2 14 0,-9 5 0,14 23 129,-10 6 0,0 6 0,2 4 0,1-1-516,6 6-1806,-2-12-2322,3-3-258,-4-12-387,2-5-258</inkml:trace>
  <inkml:trace contextRef="#ctx0" brushRef="#br0" timeOffset="73070.1794">20067 7095 5160,'29'-18'4644,"-8"12"-258,2-1-516,2 0-3870,2 4-2838,0-5-1419,2 2 0,-6-1-516</inkml:trace>
  <inkml:trace contextRef="#ctx0" brushRef="#br0" timeOffset="73332.1943">20302 6875 4128,'-17'-29'5031,"10"24"-387,7 5 129,-13-12-3096,13 12-645,0 0-129,2 16-258,-2-16-129,16 26-129,-3-7-129,5 2 0,-2 1 129,2 2-258,-2 1 0,-1-1-129,-5 2 0,-3-8-129,-7 3 129,-4-2-387,-8 1-129,-7-8-516,4 12-2451,-10-7-1290,2-1-258,0-3-258</inkml:trace>
  <inkml:trace contextRef="#ctx0" brushRef="#br0" timeOffset="73820.2223">20669 6929 6450,'30'-5'5547,"-30"5"-645,11 7-129,-11 3-2580,-1 14-1806,-9-5 129,1 8-258,-10 0 0,-1-1-129,-7-2 0,0 0-129,-2-9 129,2-3-129,4-5 129,3-7-129,5-7 0,8-10 129,7-1-129,4-4 0,8 3-129,3-2 129,5 7-129,-1 6 129,2 3 0,0 5 0,0 8 0,-1 4-129,1 0 258,0 3-129,0-3 0,1-2 0,-1-4 0,0-4 0,-1-2 0,-1-2 0,-3-8 129,-4-2-129,-3-4 0,-4-2 0,-5 0 0,-1 1 0,-9 0-258,-4-4-258,3 16-2967,-9-6-1290,-1 6-258,-3 3-774,1 2 516</inkml:trace>
  <inkml:trace contextRef="#ctx0" brushRef="#br0" timeOffset="76428.3714">16003 8288 1,'21'2'2579,"-8"-6"-515,-2-8-258,-7-8 129,4 1-258,-9-17 129,1 2-129,-11-18 387,5 8-129,-13-15 129,9 15-516,-11-6-258,5 17-645,-5 9-129,2 15-129,-3 12-258,4 19 0,0 24 0,0 16-129,3 19 0,4 14 258,2 15-129,4 4 0,2 8-129,3-5 129,0-10-258,1-15 0,5-12-387,-3-25-387,8-8-2322,-11-24-1548,0-23-258,0 0-387</inkml:trace>
  <inkml:trace contextRef="#ctx0" brushRef="#br0" timeOffset="76764.3906">15679 8420 5160,'33'-56'5031,"-4"29"-387,9 1 0,6-3-3612,11 5-258,-1-3-387,3 0-129,-4 2-645,-6-3 129,-8 3 0,-11 3 0,-8 3 0,-10 3 0,-10 16 129,-1-14 129,-10 14 129,-5 18 129,0 9-129,0 14 258,-2 7-129,5 9 129,0 7 129,6 4-258,4 0 129,3-7-258,3-6 0,6-11-258,7-5-645,-3-18-3612,8-12-258,-1-9-129,0-11-516</inkml:trace>
  <inkml:trace contextRef="#ctx0" brushRef="#br0" timeOffset="77104.4101">16297 8296 1806,'0'40'4257,"0"-15"129,0 9-129,0 0-2451,0-9-903,6 2-258,-3-9-129,3-9-129,-6-9-129,8 0 0,-4-9-258,4-12 129,-3-8-129,6 0 129,-4-3-129,5 2 0,-2 3 258,1 9-129,-3 11 0,1 7 129,-1 9-129,-3 12 129,0 7-258,-1 1 129,-1 5-516,-3-10-1677,0 0-2193,0-6-258,0-7-258,0-11 0</inkml:trace>
  <inkml:trace contextRef="#ctx0" brushRef="#br0" timeOffset="77327.4229">16521 8000 4386,'46'27'4902,"-19"6"-387,0 7-258,5 13-2967,-8-2-516,-1 11 0,-7 1-387,-6 3-129,-8-4-129,-3-8-645,-3-7-3483,-6-5-387,1-10-258,1-12-258</inkml:trace>
  <inkml:trace contextRef="#ctx0" brushRef="#br0" timeOffset="77483.4318">16972 8352 6450,'76'-45'4257,"-43"21"-1161,0 8-3096,-2 9-3870,-8 1-516,-5 6-387</inkml:trace>
  <inkml:trace contextRef="#ctx0" brushRef="#br0" timeOffset="77622.4397">17062 8442 3096,'-11'9'4386,"24"-9"0,6-5-1032,1-2-5160,4-10-1806,7 5-1032,0-5 516</inkml:trace>
  <inkml:trace contextRef="#ctx0" brushRef="#br0" timeOffset="77984.4604">17861 8084 4644,'-3'-28'4644,"-10"17"-387,-2 1 0,-1 10-2967,-7 0-516,1 17-129,-2 6-258,4 12 0,0 1-129,6 6 258,1 5-387,8-1 129,4-3-129,2-2 0,9-5-129,6-10 0,8 3-1548,2-14-2580,4-4-387,4-6-258,2-5-258</inkml:trace>
  <inkml:trace contextRef="#ctx0" brushRef="#br0" timeOffset="78463.4878">18381 8170 7224,'-31'-31'4773,"15"18"-129,-3 5-387,5 8-3483,-3 0-129,6 14-129,-2 3-258,2 6-129,2 1 0,3 3-129,1-4 0,4 0 0,1-6 0,2-7 0,-2-10-129,16 10 129,-7-10 0,1-3 0,0-4 0,3 2 0,-2 0 0,0 5 0,2 0-129,-2 12 129,0 8-129,0 3 129,-2 14 129,-4 3-258,0 6 258,-4 3-129,-1 0 0,-4 4 0,-6-7 0,-3 3 0,-4-8-129,-4-3 129,-4-3 0,-2-4 0,-4-6 0,0-6 0,2-7 0,-2-11-387,12-1-1677,4-16-2322,4-17-258,11-14-387,5-16 129</inkml:trace>
  <inkml:trace contextRef="#ctx0" brushRef="#br0" timeOffset="78772.5055">18403 8159 4128,'28'8'4902,"-21"8"-387,1 9-258,-2 10-1677,3-6-2709,-2 2 0,4-5 0,-2-6 129,-1-3-129,0-7 129,1-8 0,-9-2 0,15-10 129,-7-6-129,0-5 129,2-2-129,3 1 129,-1 2-258,-2 6 129,1 4 0,0 8-129,-2 2 129,-2 13 0,0 4 0,-4 2-129,2-2-1032,0-1-2838,6 1-387,-2-9-129,5-4-129</inkml:trace>
  <inkml:trace contextRef="#ctx0" brushRef="#br0" timeOffset="79014.5193">18924 7850 6321,'1'-17'5031,"-8"24"-387,-4 18-258,6 18-3096,-9 6-387,8 12-129,-4 3-387,7 3 0,2-2-258,1-5 0,2-11-258,3-12-387,12-7-3225,-5-13-774,3-11-258,0-6-774</inkml:trace>
  <inkml:trace contextRef="#ctx0" brushRef="#br0" timeOffset="79364.5394">19057 8165 5676,'0'0'5031,"9"10"-258,-5 10-516,2 6-2967,-2-4-387,2 7-387,-1-5-258,1 0-129,-2-8 0,-2-3 0,-2-13 0,0 0-129,0 0 129,6-9 0,-2-11 0,2-4 0,0-3 0,2 0-129,0 2 0,2 4 129,-2 7-129,0 5 0,-8 9 129,15 9-129,-13 9 129,3 6-129,-1 2 0,2 5 129,-1-4-258,0 0 0,3-4-516,-7-12-2967,8 1-903,-9-12-516,13 4-258</inkml:trace>
  <inkml:trace contextRef="#ctx0" brushRef="#br0" timeOffset="79595.5526">19316 7799 6321,'29'-15'5031,"-13"39"-129,4 18-387,-6 5-3096,11 17-516,-7 2-258,4 9 0,-11 0-129,0 5-129,-11-2-258,-8-3-387,-4 2-3483,-15-10-774,-5-1-516,-6-8-516</inkml:trace>
  <inkml:trace contextRef="#ctx0" brushRef="#br0" timeOffset="82283.7063">20201 8501 2322,'-3'13'4902,"3"-13"-129,1 14 0,-1-14-2451,0 0-645,10 17-258,-10-17-387,9 0-129,-9 0-129,19-19-129,-8-7-387,5-4 129,2-16-258,-1-6 0,0-14-129,0-5-129,-4-10 129,-4-1-129,-5-1 0,-4 5 129,0 9-129,-8 10 129,-3 21-129,-2 17 129,1 21 0,0 22 0,1 28 129,3 22-258,2 14 258,3 11-129,3 1 129,7-1-129,6-7 0,5-12-129,2-16 129,3-20-129,1-15 129,-2-18-258,1-9-129,-3-12 0,0-9-258,-7-13 129,4 1-129,-7-4 129,1 6 0,-6 2 0,2 11 258,-7 18 0,10-8 129,-7 14 258,3 17-129,1 5 0,1-1 0,1 0 129,2 1-1548,1-9-2838,-12-19-129,15 10-516,-9-20 258</inkml:trace>
  <inkml:trace contextRef="#ctx0" brushRef="#br0" timeOffset="82775.7345">20561 8103 4773,'-7'-5'4515,"7"21"-387,7 10-258,-4 4-3483,7 1-645,2 6 129,4-1 0,-1-4-129,5-2 129,-3-5 0,-1-5 129,0-6 258,-3-8 129,1-2 129,-14-4-129,17-7 258,-12-8-129,4 1 0,-2-4-258,2 2 0,-1-4-129,1 8-129,-1-1 129,2 5 0,0 2 0,1 6 129,-4 1-129,3 8 129,-2-1 129,2 4-258,0 0 129,0 1-129,-3-2-129,3-2 0,-2-2 129,-8-7-129,13 3 0,-13-3 0,14-7 0,-5-3 0,-2-2 129,1 0-129,-1 2 0,3 3 0,0 4-129,-1 3 0,0 10-129,-3 3-387,5 17-2193,-7 0-1677,-3 4-387,-1 3-258</inkml:trace>
  <inkml:trace contextRef="#ctx0" brushRef="#br0" timeOffset="83163.7567">19893 9128 8514,'5'5'5031,"4"10"-516,0 11-387,-2-4-3999,0 3 0,1 0 0,-2-3-129,-2-4 129,1-8-129,-5-10 129,8-6-129,-1-11 0,1-7 129,2-7-258,3-2 129,2 0 0,-3 5-129,3 6 129,1 12-129,-1 8 129,0 6 0,0 16-129,0 6 129,1 8-387,-2-10-1677,2 5-2451,1-4-129,-1-6-516,-1-7 129</inkml:trace>
  <inkml:trace contextRef="#ctx0" brushRef="#br0" timeOffset="83318.7655">20353 9167 5160,'53'-24'4902,"-15"12"-645,1-8-903,6 3-5547,5 5-1935,-6-2-387,-4 2-387</inkml:trace>
  <inkml:trace contextRef="#ctx0" brushRef="#br0" timeOffset="83571.78">20690 8949 2451,'-46'-19'4902,"29"14"-129,0 5-129,15 7-2451,2-7-903,0 15-516,12-5-387,12 2-258,1 1 0,5 3 129,1 0-258,-3-1 129,-4 2-258,-5 2 129,-7 1 0,-7 2-258,-5-1 129,-6 1 0,-5 3-387,-10-9-1290,5 3-2709,-4-3-258,4-7-129,3-4 1</inkml:trace>
  <inkml:trace contextRef="#ctx0" brushRef="#br0" timeOffset="83961.8023">20967 9036 3999,'41'-7'5031,"-29"14"-258,-8 6-387,1 8-3225,-9-5-258,-1 8-258,-6-6-258,-3 4-129,-1-7 129,-1 1-129,-1-8-129,0 0 129,0-8 0,3 0 0,4 0 129,10 0-129,-7-15 0,7 15 0,10-14-129,5 11 129,4 0-258,5 1 0,1 2 0,1 0 0,2 0-258,-3-3 258,-2-2 0,-2-3 0,-3-1 0,-7 0 0,-2-3 258,-4-1-258,-3-1 0,-2-1-387,0 3 0,-6-9-516,6 9-2451,-7-10-1548,2 3-258,-3-6-387</inkml:trace>
  <inkml:trace contextRef="#ctx0" brushRef="#br0" timeOffset="84642.8413">21995 7908 1,'8'-22'4901,"-7"8"259,-1-1-129,0 15-2064,-11-33-774,10 19-516,-13-11-774,9 9-129,-7 0-387,2 5-129,-3 4-129,-2 7-129,0 11 0,-1 16 258,-1 14-258,-1 12-258,3 13 258,3 7 0,2 5-129,4-1 258,6-2-258,0-5-129,5-12 129,1-12-516,4-5-516,-10-15-3354,5-8-516,-5-18-129,1 16-387</inkml:trace>
  <inkml:trace contextRef="#ctx0" brushRef="#br0" timeOffset="84817.8513">21689 8245 1806,'9'-29'4644,"6"20"0,2-6-258,9 2-2580,3 2-1806,3-1-3483,2 9-774,-7-6-258,5 6 0</inkml:trace>
  <inkml:trace contextRef="#ctx0" brushRef="#br0" timeOffset="85057.865">22147 7899 7998,'-25'29'5031,"12"4"-129,-2-1-1677,9 19-2064,-6-5-516,11 10 0,1-8-258,1 0 0,8-8-129,4-11-516,2-5-387,-3-19-2322,4 2-1806,0-7-258,1-6-387,-4-11-128</inkml:trace>
  <inkml:trace contextRef="#ctx0" brushRef="#br0" timeOffset="85411.8853">22271 8073 3999,'13'0'5031,"-13"0"-129,14 20-258,-11-10-2967,8 18-645,-4-8-387,3 6-129,-5-4-258,2-3-129,-4-4 0,0-3-129,-3-12 0,0 0 0,0 0 129,0 0-129,10-17 0,-8-4-129,3-4 129,0 1-129,1-1 129,0 4-129,0 4 0,-3 5 129,-3 12 0,0 0-129,12 7 129,-8 7 129,0 7-258,2-2 129,1 7-129,-1-7-258,4 9-774,-9-10-2322,6 4-1290,-1-1-258,0-3-129</inkml:trace>
  <inkml:trace contextRef="#ctx0" brushRef="#br0" timeOffset="85937.9153">22562 7788 5160,'0'0'4902,"5"0"-129,4 7-258,-3 9-3741,11 13-258,-3 6-258,4 10 0,-5 7-129,0 8 0,-7 3-258,-6-2 129,0 6-645,-15-11-3225,1-3-903,-3-4 0,-4-8-645</inkml:trace>
  <inkml:trace contextRef="#ctx0" brushRef="#br0" timeOffset="86267.9342">21643 8940 5676,'12'-19'5289,"11"6"-516,12-2-129,11-4-3870,17 5-258,13-7 0,14 4-258,10 4-1032,-3-6-3612,-1 4-387,-12 1-258,-10 2-516</inkml:trace>
  <inkml:trace contextRef="#ctx0" brushRef="#br0" timeOffset="86823.966">21850 9162 1548,'35'-2'4773,"-16"-10"0,0-2 0,-9-13-2709,6 13-516,-15-14-387,2 14-387,-8-1 0,-3 6-129,-8 4-258,0 5 0,-4 2-258,3 13 0,-2 4-129,2 4 0,3-2 0,2 3 0,5-3-129,4-1 129,0-7 0,3-2-129,0-11 129,10 7 129,1-7-129,4 0-129,-1-4 258,2 2-129,2 2 0,2 0 0,-2 11-129,0 6 129,-3 7 0,-2 2 0,-1 7 0,-2-2-129,-3 3 129,-4-3-129,-1-4 129,-2-1 0,-5-6-129,-5-3 0,-2-2 0,-5-9-387,6 7-1935,-3-13-2064,2-1-516,3-13-258,7-9 130</inkml:trace>
  <inkml:trace contextRef="#ctx0" brushRef="#br0" timeOffset="87013.9769">22105 8894 5934,'3'38'5160,"-12"-2"-387,5 6-387,4-1-3999,3 5-129,7-3 129,1-3-258,0-7-387,9 0-2193,-8-13-2064,1-8-258,-1-7-387</inkml:trace>
  <inkml:trace contextRef="#ctx0" brushRef="#br0" timeOffset="87339.9955">22271 9119 3870,'16'14'5160,"-9"0"-645,0-1 129,-7-13-3483,11 25-516,-11-25-258,14 18-129,-14-18-129,12 5-129,-12-5 129,10-5-129,-10 5 129,11-21 0,-5 6 0,4 0 129,-2-1 258,3 6-129,-2-2 0,4 12 129,-3-3-129,1 6 129,-3 7-129,1 4 0,-2 0-387,-2-2-129,2 3-516,-7-15-1032,0 0-3096,0 0-516,7 2 0,-7-2-387</inkml:trace>
  <inkml:trace contextRef="#ctx0" brushRef="#br0" timeOffset="87537.0068">22562 8903 4773,'31'-10'5160,"-13"25"-258,1 9 0,5 12-3483,-8-2-387,4 13-387,-7 1 0,-2 7-387,-6-1-129,-5-6-1161,-4 5-3741,-8-3-129,-4-3-516,-4-1-129</inkml:trace>
  <inkml:trace contextRef="#ctx0" brushRef="#br0" timeOffset="91026.2064">23133 8283 4644,'13'-4'5289,"-3"1"-645,3-1 0,-4-2-3612,9 6-258,2-1-129,2 1-258,1 0-903,-13 0-2451,6 4-1419,-3 1-387,-5-1-258</inkml:trace>
  <inkml:trace contextRef="#ctx0" brushRef="#br0" timeOffset="91219.2174">23143 8453 3870,'-2'12'5289,"2"-12"-387,14 0-258,0-14-3096,13 11-645,-4-9 0,5 5-774,2 7-1935,-1-5-2580,-2 3-258,-3-1-387,-2 1-129</inkml:trace>
  <inkml:trace contextRef="#ctx0" brushRef="#br0" timeOffset="91514.2343">23838 8197 2451,'-1'-15'5031,"-17"5"-129,2 10-129,0 16-2967,-7-4-516,7 16-387,-3-2-387,7 8 0,1-2-387,6 0 129,3-1-258,5-7 129,4-1-129,7-11-387,6 5-2709,1-8-1548,2-5-129,1-4-645</inkml:trace>
  <inkml:trace contextRef="#ctx0" brushRef="#br0" timeOffset="91822.2519">24305 8199 3096,'-4'-2'4902,"4"2"-387,0 0 0,8 0-3354,-8 0-258,19 0-387,-6 0-258,3 0-258,1 2-903,0-1-3612,-6-1-129,-1 0-387,-1 0 259</inkml:trace>
  <inkml:trace contextRef="#ctx0" brushRef="#br0" timeOffset="92020.2632">24257 8403 3354,'-2'19'5160,"13"-9"-774,7-10 129,-3-1-3483,7 1-129,-22 0-258,53-7-1032,-53 7-3612,66-2-387,-66 2-129,45-15-387</inkml:trace>
  <inkml:trace contextRef="#ctx0" brushRef="#br0" timeOffset="92318.2803">24427 8148 4386,'31'-41'5547,"-31"41"-387,0 0-258,-18 18-3354,-3 22-387,9-1-645,-1 17-387,-2 4 258,-1 6-258,-1 5-387,0-12-774,4 8-645,2-18-2322,1-5-903,3-13-387,6-7-387</inkml:trace>
  <inkml:trace contextRef="#ctx0" brushRef="#br0" timeOffset="92703.3023">24784 8303 2580,'0'0'5418,"0"0"-258,10 62-129,-10-62-2580,-30 67-774,30-67-516,-22 72-516,22-72 129,0 60-516,0-60 0,0 0 0,0 0-129,51 37 0,-51-37-129,44-18 0,-44 18 0,41-50 258,-41 50-387,33-69 129,-33 69-129,8-71 129,-8 71-129,-10-62 0,10 62-516,-41-52-387,41 52-1290,-48-21-2451,7 12-387,-4 2-258,-11 0 0</inkml:trace>
  <inkml:trace contextRef="#ctx0" brushRef="#br0" timeOffset="94182.3869">17581 8751 1677,'8'0'2451,"-8"0"-1032,0 0-129,0 0-387,0 0-129,9 0-129,-1 0-516,6 0 0,3-4 0,8-2-129,4 0 258,3-3-774,0 5-2451,-5-8-129,6 9 0</inkml:trace>
  <inkml:trace contextRef="#ctx0" brushRef="#br0" timeOffset="148315.4831">1574 8499 5934,'12'0'4515,"7"-10"-129,-5 6-258,2-8-3354,9 11-258,6-8-258,7 9 129,7-6-129,14 6 129,3-8 0,14 6 129,5-6-129,10 2 129,9-1-258,9 3 0,2-1-129,5 1-258,4 2 0,6 2 0,3 0 0,2 2 129,-1 3-129,2 1 0,-3 3 0,-4 0 129,-6 2-129,-10 1 129,-10-2 0,-6-3 0,-8-3 0,-5-2 129,-4-2-129,1 0 0,1-5 129,6-1 0,3-1-129,8 5 0,2-1 0,1 2 129,1 1-129,1 0 0,-1 0 0,-2 0 0,-7 0 129,-4 0-129,-5 0 129,-7 0-129,-5 0 129,-7 0 0,-6-3 0,-5 2 0,-7 0 0,-5 0 129,-7 0-258,-7 0 129,-5-1 0,-7 2-129,-3 0-129,-10 0-387,8 2-2451,-8-2-1419,-10 0-387,-2-2-516,-4-1 0</inkml:trace>
  <inkml:trace contextRef="#ctx0" brushRef="#br0" timeOffset="150847.628">9159 8427 2451,'0'0'3999,"0"0"516,0 0-2193,0 0-129,0 0-387,7 9-258,-7-9-516,17 0-258,-2 0-129,11 0 0,1-3-258,9 1 0,3-5-129,7 3-129,3-3 129,0 1-258,-1 1 129,-5-2 0,-7 5 0,-4-2-129,-6 1 0,-11 2-129,-3 1 0,-12 0-129,12 0-516,-12 0-1806,0 0-1935,0 0-516,0 0-129,0 0 1</inkml:trace>
  <inkml:trace contextRef="#ctx0" brushRef="#br0" timeOffset="153127.7584">14583 6223 3225,'30'-37'4128,"-10"22"-387,1 1-2580,-1 2-387,5 9-258,-5 3 258,0 15-516,-5 7 387,-3 15-387,-6 6 258,1 11-258,-7 4 387,3 9-129,-3 0 0,6 9 258,-1 2-387,2 8 258,2 1-129,2 8 129,-2 5-258,2 7 0,-2 4 129,4 7-387,-6 0 258,6 3-258,-1 4-129,2 1 129,1-5 0,6 0-129,2-1 129,2 0 129,6-2-129,4 0 0,6-6 0,6-3 0,10-3 129,10-7 129,7-6-258,12-4 129,5-11 0,15-7-129,14-8 129,9-3-129,12-10 0,12-1 0,10-6-129,9 0 129,12-6-129,2-3 0,8-3-129,7-3 258,6-4-258,3-5 129,7-2 0,6-5-129,2-1 129,7-4 0,6-2-129,1-2 0,9-3 129,1 0-129,3-3 129,3-3-129,0-5 0,3-1 129,-5-1 0,-1 1 0,-5 1 129,-2 0-129,-4 3 129,-3 5-129,1 3 129,-6 0 129,-6 5-129,-6 5 0,-10 2 129,-8 1 0,-10 3 0,-17-2-129,-17-1 0,-21 1-129,-18-4 258,-18 1 0,-17-5-258,-27-2-129,-17 4-774,-41-8-3870,36 7-258,-36-7-516,-29 0-645</inkml:trace>
  <inkml:trace contextRef="#ctx0" brushRef="#br0" timeOffset="154431.833">10302 8165 3870,'13'-22'4515,"6"10"-129,3-9-2064,18 11-516,0-12-516,16 17 0,3-7-516,11 12-258,1 11-129,4 10-258,0 10 0,1 5-129,2 7 0,2 2 0,0 3 0,2-2 0,-1 2 129,6-2 258,-1 3-129,1 4-129,3 5 129,-3 10 0,-2 7 0,-2 8 0,-2 1-129,0 10-129,-1 3 258,2 4 0,-1-1-129,4 1 129,4-7 129,6-2-129,5-2-129,7-5 129,2-3-129,1-5 0,-2-6 0,1-8 0,-5-3 0,1-8 0,-4-2 0,-7-5-129,-1-8 129,-2-6-129,2-4 129,2-4-129,-2-5 129,3-2-129,-2-4 129,2-1-129,-1-2 129,1 0-129,1-1 0,-5 0 0,-3-1 129,-6-1-258,-5 0 258,-5-4-258,-9 1 129,-10-3-129,-10 0 129,-9 0 0,-10 0-129,-7-3 0,-6 3-258,-12 0-129,0 0-903,0 0-2709,-12 3-516,-1-3-516,3 0-258</inkml:trace>
  <inkml:trace contextRef="#ctx0" brushRef="#br0" timeOffset="154935.8618">15166 10203 2193,'-6'-19'4257,"6"19"258,-3-11-645,3 11-1677,0 0-645,0 0-516,3 3-258,-3-3-258,13 24-129,-7-9 0,8 5 129,-5 1-258,5 2 0,0-2 0,1 4 0,1-1-129,1-1 0,-3 1 0,1 0 0,-3-3 0,0 2-129,-5-2 0,-2 1 129,-2-2-129,-3 1 0,-2-1 0,-4 0 0,-4 1 0,-1-4 0,-3 2 0,2-2 129,-3 0-129,-1-2-129,3 3-516,-7-9-1806,8 5-1677,-4-3-645,3 0 0,2-3-774</inkml:trace>
  <inkml:trace contextRef="#ctx0" brushRef="#br0" timeOffset="157732.0217">16064 10459 2193,'0'0'3483,"0"0"-903,0 0-129,-7 5-258,7-5-387,0 0 0,0 17-516,0-17-129,0 0-387,0 0 0,16 13-129,-4-13-129,7-5 0,0-8-129,6-6-129,0-6-129,1-4 0,-4-7-129,-1-1 0,-3-4 129,-6 0-258,-3-7 0,-6-1 0,-3-1-129,0 5 129,-5 3 0,-2 7-129,0 6-129,-1 8 387,0 16 0,-2 7 0,2 23 387,-2 11-258,1 13 129,-1 9-129,1 9 129,2 6-129,2 0 129,5-2-129,0-8-129,7-9 0,4-7 0,3-14 0,4-11 0,1-9-258,3-5-645,-4-9-1806,4-10-1419,-3-6-516,-1-4-258,0-8 0</inkml:trace>
  <inkml:trace contextRef="#ctx0" brushRef="#br0" timeOffset="157905.0316">16434 10290 2193,'-5'-13'4257,"-1"24"258,5 8-129,1 7-2193,-2-4-774,5 10-516,1-5-258,3 1-387,3-1-903,-6-11-2451,6-6-903,-1-3-387,-1-7-129</inkml:trace>
  <inkml:trace contextRef="#ctx0" brushRef="#br0" timeOffset="158061.0406">16491 10157 2580,'-17'-21'3741,"17"21"129,-12-12-774,12 12-3870,0 0-2193,6 0-645,6 8 0</inkml:trace>
  <inkml:trace contextRef="#ctx0" brushRef="#br0" timeOffset="158547.0684">16577 10283 2709,'14'57'4773,"-9"-28"-258,-2-2-387,-1-5-1290,7 9-1419,-7-12-774,3 2-258,-2-7-129,2-2 129,-5-12-129,0 0 0,0 0 0,11-12 0,-7-9 0,2-1 0,0-6-129,0-1-129,1 3 0,0 1 0,1 3-129,0 9 129,-8 13-129,12-3 129,-12 3-129,11 22 129,-6-3 0,0 3 0,0 1 0,0-1 0,0-3 0,0-3 0,1-4 0,-6-12 0,11 12 0,-11-12 0,17-5 0,-8-10 0,0-5 0,1-6 0,1-2 0,2 2 129,-2 1 0,1 5-129,-1 6 129,1 11 0,-2 4 0,1 16 0,-4 6-129,2 6 0,-2 5 0,-2-2-387,3 6-1806,-5-8-1935,-1-2-387,-2-5-258,-4-1-387</inkml:trace>
  <inkml:trace contextRef="#ctx0" brushRef="#br0" timeOffset="159015.0951">15724 11076 7740,'0'0'5160,"15"13"-516,-6 0-258,2 11-3225,-5 1-645,4 4-258,-5 2 0,1 1-129,-3-6-129,-2-1 129,-1-8-258,0-17 129,0 0 0,0 0-129,-5-17 129,2-9-129,3-7 129,0 0 0,4-1 0,3 2 0,0 7 0,3 6 0,0 9 0,1 10 0,1 6 0,0 11 129,-2 7-129,1 4 129,0 2-129,-1 4 129,0-3-258,0-4-129,4 2-1548,-6-12-2580,4-7-129,-1-7-387,2-3-258</inkml:trace>
  <inkml:trace contextRef="#ctx0" brushRef="#br0" timeOffset="159218.1067">16053 11119 6063,'14'-14'4902,"-2"13"-387,6 1-258,8 1-2967,-4 4-645,11 1-129,-1 0-387,0-1-387,2 4-258,-5-9-387,2 6-516,-10-6-516,4 0-1161,-11-6-903,-3-2-516,-11 8 258</inkml:trace>
  <inkml:trace contextRef="#ctx0" brushRef="#br0" timeOffset="159532.1247">16413 11068 1161,'-6'-11'3870,"-4"-5"258,10 16-1032,0 0-1032,-9-19-516,9 19-258,0 0-387,0 0-129,0 0-258,0 0-129,0 0 129,0 0 0,0 0 0,-10 6 129,10-6-129,-6 11 0,6-11 0,-5 13-129,5-13-129,0 16 258,0-16-387,1 20 129,3-9-129,1 1 0,0 0-129,-1 0 129,1-2-258,-5-10 129,2 23-258,-2-23-129,-4 19-903,-8-19-1290,12 0-1677,-19 10-516,19-10-258,-13 0-129</inkml:trace>
  <inkml:trace contextRef="#ctx0" brushRef="#br0" timeOffset="160163.1608">16733 10972 8127,'9'-19'4902,"-9"19"-129,0-15-258,0 15-3096,0 0-774,-1-12-129,1 12-258,0 0 0,0 0-129,-12 3-129,12-3 0,-14 17 0,5-3 0,-1 1 0,0 6 0,-1 1 0,1 7 0,-2 4 0,0 3 0,1 3 0,-2-1-129,0-2 129,-2-3 0,-2-6-129,2-5 0,-1-8 129,0-10-129,1-6 0,3-11 129,1-8 0,3-4 0,7-4 0,1-1 129,7-1-129,7 1 129,7 7-129,3 3 0,1 7 0,2 4 0,-2 8 0,-2 1 0,-1 8 0,-6 6 0,0 1 0,-3 5 0,-1-3 0,-1 0 0,2-5 0,0-3 0,1-3 0,0-6 0,1 0 0,-2-8 0,0-4 0,-3-5 0,0-1-129,-4-5 129,-3-1 0,-3 0 0,0 2 0,-4 0 0,-6 5 0,0 3-129,-3 0-645,13 14-3483,-12-8-258,12 8-387,0 0-258</inkml:trace>
  <inkml:trace contextRef="#ctx0" brushRef="#br0" timeOffset="161876.2588">17803 10048 2580,'1'-39'4386,"-4"19"-258,-3 3-1290,-8-6-1032,8 10-258,-12-2-258,9 9-387,-7 1-258,6 5-129,-5 7-129,5 12 0,-1 12 129,1 10-129,1 11-129,2 7 0,1 8 0,3 3-129,1 0-129,2-1 0,0-8-387,0-12 0,5-7-516,-5-17-645,3-5-2580,-3-20-387,-2 12 0,2-12-387</inkml:trace>
  <inkml:trace contextRef="#ctx0" brushRef="#br0" timeOffset="162058.2692">17438 10326 5160,'0'0'4902,"18"-12"-387,1 8-129,3-6-2838,11 7-774,-2-5-516,8 0-1032,8 0-3225,-2 2-258,0-3-258,1-5-258</inkml:trace>
  <inkml:trace contextRef="#ctx0" brushRef="#br0" timeOffset="162238.2795">17980 10074 3483,'-20'-2'4902,"4"9"-258,-2 17-129,-5 3-2709,9 16-387,-3-2-516,10 13 0,0-2-645,6-1-387,3-2-516,4-15-1290,7-3-2322,5-11-258,2-11-129,0-9-258</inkml:trace>
  <inkml:trace contextRef="#ctx0" brushRef="#br0" timeOffset="162559.2978">18051 10234 5160,'11'0'4773,"-5"13"-387,1 5-258,0-2-2580,3 10-903,-3-4-387,1 2 0,-3-6-258,0-5 129,-5-13-129,0 0 129,0 0-129,11 0 0,-2-17 129,0-5-258,3-5 258,2 1-258,4 2 129,1 2 0,0 5 0,1 7 0,-4 10 0,-1 6 0,-5 15 0,-3 5 129,-4 11-258,-3-1-516,1 8-1935,-2-4-1548,-4-5-129,0-4-645,-2-7 258</inkml:trace>
  <inkml:trace contextRef="#ctx0" brushRef="#br0" timeOffset="162785.3108">18378 10036 4902,'23'36'5031,"-11"-5"-129,2 9-387,4 7-2967,-10-6-516,7 11-258,-7-2-645,-2-1-258,-4 5-1419,-3-8-2580,-14-2-387,-5-2-258,-15-8-258</inkml:trace>
  <inkml:trace contextRef="#ctx0" brushRef="#br0" timeOffset="162988.3224">17515 10890 9030,'83'-18'5031,"-15"1"-258,15-2-258,1 1-3999,9 3 0,-2 2-645,-9-4-903,-4 13-3354,-22 0-387,-16 4-129,-17 0-387</inkml:trace>
  <inkml:trace contextRef="#ctx0" brushRef="#br0" timeOffset="163415.3468">18041 10928 6321,'-59'6'4773,"28"-5"-129,3 0-258,-3-1-3225,7 7-258,-4 1-258,7 8-129,-1 2-258,4 5 0,3-1-129,5 5 0,5-4 0,3-3-129,2-4 0,5-5 0,5-6 129,4-5-129,1 0 0,1-6 0,2-2 0,-3 2-129,-1 5 129,0 1 0,-4 12 0,1 8 0,-5 9 0,-2 3 0,-2 7-129,-2 4 129,-2 1 0,-6-2 0,-4-3 0,-4-4 0,-4-5 0,-6-1 129,-3-8-129,-2-4 0,1-5-129,0-7-387,8-1-903,-1-11-2193,15-10-774,5-14-516,10-10-129</inkml:trace>
  <inkml:trace contextRef="#ctx0" brushRef="#br0" timeOffset="163645.36">17952 11006 7611,'12'-9'4902,"-2"8"-129,-10 1-129,5 22-3225,-5 2-516,0 9-258,-3 4-258,3 6 0,0-1-258,0-1 0,3-4-129,2-8-129,3-4-129,0-15-387,9 3-1419,-7-13-2580,5-6 0,-1-15-516,0-3 0</inkml:trace>
  <inkml:trace contextRef="#ctx0" brushRef="#br0" timeOffset="163951.3775">18121 11143 4773,'5'-11'4773,"6"10"-129,-11 1-258,14 17-2451,-13-5-774,5 8-258,-3-2-516,1 2-129,-3-3 0,0-1-129,-1-16 0,0 14-129,0-14 129,0 0-129,8-15 129,-1-2-129,0-5 129,3 3-129,0-4 0,1 7 0,-1 2 0,1 7 0,-1 7-129,-2 7 129,-1 9 0,-2 6 0,-1 5 0,-3-2-258,2 3-258,-3-8-1419,0 1-2322,0-6-387,0-15-129,-4 12-387</inkml:trace>
  <inkml:trace contextRef="#ctx0" brushRef="#br0" timeOffset="164245.3943">18438 10943 3354,'30'10'5031,"-9"1"-129,-2 0-387,0 7-1419,-8-6-1419,6 13-645,-8-2-645,-1 4-129,-6 3-129,-2-1 129,-3 1-258,-4-5-387,2 7-1290,-5-12-2838,1-6 0,-3-9-516,4-5-129</inkml:trace>
  <inkml:trace contextRef="#ctx0" brushRef="#br0" timeOffset="164477.4075">18938 10727 9030,'26'-9'4902,"-5"4"0,0-3-645,7 6-3612,-4-2-129,1 3-387,-5 1-516,-10-2-2064,-1 2-1806,-9 0-645,3 12 0,-3-12-387</inkml:trace>
  <inkml:trace contextRef="#ctx0" brushRef="#br0" timeOffset="164632.4164">19040 10816 9933,'6'15'4773,"5"-15"0,4 1-1419,-4-1-2967,3-1-3354,2-1-1419,-1 2-258,-2 0-774</inkml:trace>
  <inkml:trace contextRef="#ctx0" brushRef="#br0" timeOffset="166760.5381">19620 10144 774,'0'-9'4386,"3"-8"-258,-3 2-516,0 3-774,-4-10-516,4 22-258,0-25-903,0 25 129,0 0-645,4 10 0,-4 12-258,4 13 129,-3 11-258,-1 7-129,0 5-129,0-2-258,0 2-645,-7-13-1419,5 0-2193,-1-10-387,0-8-129,0-10-387</inkml:trace>
  <inkml:trace contextRef="#ctx0" brushRef="#br0" timeOffset="166933.548">19675 10366 5031,'10'15'4515,"-6"0"-129,2 8-516,0 2-3225,-3-1-903,-1-3-2451,1-7-1419,2 0-258,-5-14-129</inkml:trace>
  <inkml:trace contextRef="#ctx0" brushRef="#br0" timeOffset="167455.5779">19755 10259 3354,'5'12'4644,"-3"11"-516,-2 1-129,0 3-2709,3 9-903,-2-4 0,3 2-129,1-8-129,-1-2 0,2-10 129,-6-14-129,14 13 129,-6-13-129,2-10 129,0-4-129,0-5 129,0-1-258,-1-2 129,0 2 0,-2 2 0,1 3 0,-8 15 0,13-8 0,-13 8 129,10 16-129,-4 2 0,1 5 0,0 1-129,-2 0 129,4 0-258,-2-4 129,1-4 0,1-6 0,-2-5-129,1-5 129,1-3 0,0-9 0,-1-2 0,1-5 129,-1-1 0,0 4 129,-2 1-129,2 3 129,-8 12-129,14-7 129,-14 7-129,14 9 0,-6 6 0,-3 1-129,2 2 0,0 1-516,3 3-1677,0-7-2193,-2-4-258,1-5-387,3-5-129</inkml:trace>
  <inkml:trace contextRef="#ctx0" brushRef="#br0" timeOffset="168127.6163">20660 10143 3225,'0'0'4386,"0"0"-258,-4-12-516,9 8-1032,-5-15-645,16 12-516,-5-9-387,7 7-387,1-3-258,6 5-129,-4 3-129,0 4 129,-4 3 0,-3 10 129,-6 3-129,-4 2-129,-4 2 129,-3 1-258,-7-1 258,-3 1-258,-1-4 0,-4-1 0,1-3-129,0-2 129,4-2 0,3-4-129,10-5 129,0 0 0,0 0-129,11 11 129,8-8 0,2 3 0,1 3-129,1 3 129,-3 3-129,-3 2 129,-3 4-129,-5 1 129,-6-1-129,-3 1 129,-1-2 0,-7 1 0,-5-1-258,-4-3 258,-3 0-258,-2-8-129,2 4-516,-5-13-1032,9 0-2709,-1 0-258,6-5-387,4-7 258</inkml:trace>
  <inkml:trace contextRef="#ctx0" brushRef="#br0" timeOffset="169112.6727">21002 10323 6063,'0'0'5418,"0"0"-387,14 0-387,10 1-3225,-5-1-645,7 0-258,0 0-258,0 1-258,-2 0-258,-4-1-516,2 5-2064,-9-5-1806,-13 0-516,0 0-129,5-11 130</inkml:trace>
  <inkml:trace contextRef="#ctx0" brushRef="#br0" timeOffset="169285.6826">21125 10193 5289,'-9'0'5160,"4"14"-129,5 9-387,0-2-3096,8 15-774,-2 1-258,2 1-387,-1 3-516,-6-9-1290,5 0-2709,-2-9-516,1 0-387,-2-10 0</inkml:trace>
  <inkml:trace contextRef="#ctx0" brushRef="#br0" timeOffset="169711.7069">21360 10308 3612,'11'4'5289,"3"22"-645,-5-9-129,-2-6-2451,4 12-1290,-7-5-387,1 3-129,-4-8-258,-1 0 129,0-13-129,0 0 0,0 0 0,0 0 0,-1-18 258,1-4-258,5-5 0,1-5-258,2-2 516,2 2-516,-1 2 516,1 8-258,-2 4 129,2 11 0,-2 7 0,0 6 0,2 11 129,-1 4-129,2 6 129,-1 2-129,-1 1 0,0 0 0,-2-1-129,0-3 129,-4-6-258,-3-3-258,1 0-1548,-1-17-2451,0 0-516,-7 2-258,7-2-129</inkml:trace>
  <inkml:trace contextRef="#ctx0" brushRef="#br0" timeOffset="170035.7255">21613 10043 3999,'27'-24'5289,"-13"19"-387,3 5-258,-7-3-3225,8 11-258,-18-8-258,14 23-387,-14-4-129,0 3-258,-5-4 129,-4-1-129,1 0 0,-1-3 0,2 1-258,7-15 129,-7 14 0,7-14 0,6 7 0,3-7 0,3 0 0,2-1-129,3 0-516,-4-9-1032,2 8-2838,-3-3-387,1 5-258,-2-1-258</inkml:trace>
  <inkml:trace contextRef="#ctx0" brushRef="#br0" timeOffset="170485.7512">21926 10320 4386,'0'0'5160,"0"0"-258,17 5-387,-1-7-3096,8 2-903,4-2-516,-5-3-1290,2 1-2967,-3 2-387,-4-3-387,-1 0 0</inkml:trace>
  <inkml:trace contextRef="#ctx0" brushRef="#br0" timeOffset="170652.7608">22085 10172 5805,'-17'-7'5160,"17"7"-258,-10 20-387,3 0-3483,7 11-387,0 5-1032,-1-4-1548,1 6-2580,0-2-387,2-6-258,2-3 1</inkml:trace>
  <inkml:trace contextRef="#ctx0" brushRef="#br0" timeOffset="171039.7829">22216 10251 6708,'10'0'5031,"4"17"-516,-1-5 0,5 5-3999,-1-3-129,6 1 129,-5-5-258,1-3 0,-2-2-129,-1-5-129,-3 0 129,-2-8-258,-4-4 129,-2-5-129,-1-2 0,-2-8-129,-1-3 129,-1-7 0,-1 0-258,-3-6 258,2 3-129,2 2 258,0 5 0,6 5 0,4 5 0,7 9 0,4 3 129,3 7 0,1 2-129,3 2 0,2 0-258,-6 0-774,3 5-3096,-9 2-645,-6 4-258,-3 3-258</inkml:trace>
  <inkml:trace contextRef="#ctx0" brushRef="#br0" timeOffset="171398.8034">22538 10210 3096,'-1'39'4902,"1"-17"-516,0-6 0,-1-3-2967,1 5-516,0-7-387,0-11 0,4 14-258,-4-14 129,0 0 0,10-10-129,-5-6 258,3 0-387,0-4 129,2 2-258,2-2 129,1 4-129,-2 3 129,1 5 0,-1 3 0,3 5 129,-4 6 0,4 6 0,-2 4 0,3 2-129,-3 2 0,1 1 0,2 2-387,-10-11-1290,5 7-3225,-6-6 0,-2 2-516,-2-15-129</inkml:trace>
  <inkml:trace contextRef="#ctx0" brushRef="#br0" timeOffset="171987.8371">20632 10843 3999,'-10'1'5031,"10"-1"-516,0 0-1161,5-2-774,1-13-645,21 15-258,2-12-903,17 8 129,9-2-387,17 6 0,14 2-258,14 5-129,9 1 0,6-2-129,3 1 258,3-3-129,0-4-129,-2 0 129,-9 0 0,-7-4 0,-8-4-258,-9 3 387,-11-2-387,-10 2 387,-13 0-387,-10 2 0,-9 3-258,-12-2-645,-1 2-3741,-20 0-258,0 0-387,0 15-387</inkml:trace>
  <inkml:trace contextRef="#ctx0" brushRef="#br0" timeOffset="172662.8757">21335 11172 2709,'-2'-12'5547,"2"12"-516,12 0-129,-3 5-1677,10 19-1806,-9-3-516,6 9-387,-4-1 0,-1 6-387,-3-6-129,-3-1 0,-3-4 0,-2-8 0,0-3-129,0-13 129,0 0-129,-11 0 129,11-14 0,0-7 0,3-6 0,3-4-258,4-1 258,2-2 0,2 5 0,2 4 0,-1 6 258,-1 8-258,0 8 129,-1 6-129,-2 11 129,-3 7 0,2 3-129,-4 1 0,-2 2 0,1 0-258,0 3-645,-5-17-2064,1 5-1677,-1-18-387,2 11-387,-2-11 129</inkml:trace>
  <inkml:trace contextRef="#ctx0" brushRef="#br0" timeOffset="172998.8949">21680 10946 5031,'28'-15'5676,"-10"12"-516,-3 1-258,5 4-2064,-7-2-1806,5 8-387,-8 2-258,-2-1-258,-5 5 129,-3 1-258,-4 1 129,-6-2-129,-1 1 0,-1-1 0,1-3 0,3-1-129,8-10 129,0 0 0,0 0 0,12 5 0,6-5 0,1-2-129,2-1-129,-1-2-129,3 5-645,-13-1-2709,8 1-1161,-7 0-258,-2 1-516</inkml:trace>
  <inkml:trace contextRef="#ctx0" brushRef="#br0" timeOffset="178710.2216">22906 10681 4902,'0'0'5031,"0"0"-258,0 0-387,13 5-2838,-5-5-516,13 0-129,-4-4-129,6 1-387,-3-2-129,-1 2-129,-3 1-387,-7-1-516,2 3-3741,-11 0-516,-10 11 0,-3 4-387</inkml:trace>
  <inkml:trace contextRef="#ctx0" brushRef="#br0" timeOffset="178895.2322">22861 10904 4128,'17'0'4902,"-3"-5"-645,5 3 0,3-1-3225,-1 1-1161,-3 2-3612,2-5-645,0 5-258,-5-2-129</inkml:trace>
  <inkml:trace contextRef="#ctx0" brushRef="#br0" timeOffset="179759.2816">23448 10486 2580,'0'-17'3483,"0"17"-258,2-16-516,-2 16-516,0 0-387,0 0-129,0-18-387,0 18-387,0 0-129,6 14-258,-6 4-129,3 12 0,-3 5-129,2 9-129,-2 6 0,0 1-516,2 7-516,-4-13-774,2 1-1935,0-7-1161,-3-10-258,2-5 0</inkml:trace>
  <inkml:trace contextRef="#ctx0" brushRef="#br0" timeOffset="180409.3188">23618 10698 3999,'9'-5'5160,"-1"4"-387,3 1-1548,-11 0-1032,15 0-516,-15 0-516,27-3-258,-12-2-258,8 5-129,-4 0-129,5-1-258,-2 0-258,-2-2-258,-1 3-387,-7-7-645,0 6-3354,-12 1-516,0 0 0,0 0-387</inkml:trace>
  <inkml:trace contextRef="#ctx0" brushRef="#br0" timeOffset="180606.3301">23729 10526 2967,'0'27'4773,"0"-4"-129,4 7-387,3 7-2967,-7 1-387,2-1-1161,1 4-1161,-3-2-2838,-2-11-387,1-1-258</inkml:trace>
  <inkml:trace contextRef="#ctx0" brushRef="#br0" timeOffset="186459.6649">24196 10276 1806,'16'-20'3999,"-7"12"258,3 2-1806,-5-9-387,6 14-516,-5-8-129,7 9-129,-8-2-387,-7 2-129,12 4-258,-12-4-258,3 23-129,-4-9-129,-5 3-129,-4-1 0,-2 3-129,-1-2 0,2 0 0,0-4 0,3-1 0,6-1 129,2-11 0,2 17 0,-2-17 129,19 15-129,-6-7 129,0 2 0,0 2-129,3 0 129,-3 4-129,-3-1 129,2 3-129,-5 0 129,-1 2-129,-4-3 129,-2-1 0,-3 1 0,-8-4 0,-2-1-129,-2-1-129,-1-7-645,0 3-774,-5-3-2064,2-4-387,2 0-645</inkml:trace>
  <inkml:trace contextRef="#ctx0" brushRef="#br0" timeOffset="186688.678">24381 10447 2193,'11'-6'5289,"-11"6"-258,53-9-129,-53 9-2709,48-12-903,-48 12-516,53-1-903,-53 1-1290,51-9-2967,-51 9-258,0 0-387,0 0 129</inkml:trace>
  <inkml:trace contextRef="#ctx0" brushRef="#br0" timeOffset="186848.6871">24561 10377 3354,'0'0'4773,"0"0"-129,-36 41-903,36-41-1806,-15 62-645,15-62-645,-7 66-1032,7-66-3483,9 48-387,-9-48-387,0 0-258</inkml:trace>
  <inkml:trace contextRef="#ctx0" brushRef="#br0" timeOffset="187227.7088">24650 10418 4644,'0'0'4515,"37"42"-258,-37-42-1419,0 0-1548,0 0-129,40 37-516,-40-37-258,0 0-129,45 4 0,-45-4-129,0 0-129,0 0 0,44-36 0,-44 36-129,0 0 129,13-62-129,-13 62 0,4-60 129,-4 60-129,0-61 258,0 61-129,0-53 258,0 53-129,0 0 0,12-55 0,-12 55 0,0 0-129,0 0 0,49-22-387,-49 22-258,0 0-645,45 5-1419,-45-5-1935,0 0-387,0 0 516</inkml:trace>
  <inkml:trace contextRef="#ctx0" brushRef="#br0" timeOffset="187571.7285">24927 10465 1161,'48'11'2064,"-48"-11"-129,0 0 258,0 0-129,42-52 0,-42 52-258,0 0-387,22-48-129,-22 48 0,0 0-129,0 0-387,0 0 0,0 0 0,39 7-258,-39-7 129,6 49-129,-6-49-387,3 58-129,-3-58-258,5 53-516,-5-53-2193,0 0-1677,10 51-129,-10-51-387</inkml:trace>
  <inkml:trace contextRef="#ctx0" brushRef="#br0" timeOffset="187860.745">24198 10786 6708,'18'1'4773,"13"-1"0,22-4-258,11 4-3612,15-5-258,7 1-387,1 4-387,-1-5-903,-6 3-3096,-19 3-774,-20 4-258,-41-5-387</inkml:trace>
  <inkml:trace contextRef="#ctx0" brushRef="#br0" timeOffset="188254.7675">24490 11083 7224,'13'61'5031,"0"-5"-258,-13-56-387,0 62-3096,0-62-516,0 0-387,0 65-387,0-65 129,0 0-129,0 0 129,0 0-129,0 0 0,0 0 0,0 0-129,7-70-129,-7 70 0,25-72 0,-25 72 0,22-67 129,-22 67 0,0 0 129,41-36 0,-41 36 129,0 0 0,31 58 0,-31-58 0,15 70 0,-15-70-129,14 65-129,-14-65-387,16 50-1548,-16-50-2451,0 0-258,0 0-516,0 0 258</inkml:trace>
  <inkml:trace contextRef="#ctx0" brushRef="#br0" timeOffset="188562.7852">24772 10929 3612,'42'-7'5547,"-42"7"-387,0 0-129,46 4-2064,-46-4-1677,0 0-258,0 0-645,0 0 0,0 0-258,0 0 0,11 63-129,-11-63 0,0 0 0,-23 48 129,23-48-258,0 0 129,0 0 0,0 0-129,0 0 0,0 0-258,37 23-387,-37-23-387,50-13-3096,-50 13-774,0 0-516,0 0-129</inkml:trace>
  <inkml:trace contextRef="#ctx0" brushRef="#br0" timeOffset="201727.5381">23200 11771 5547,'0'0'5289,"0"0"-258,0 0-258,12 0-2838,-17-7-774,5 7 0,0 0-516,0 0 0,-12-6-258,2 5 0,-4 0-129,-3 1-129,-6 0 0,-3 0 0,-4 3-129,-2 2 0,1 3-129,-3-4-387,12 10-774,-8-11-3096,20 6-645,1-4-129,9-5-645</inkml:trace>
  <inkml:trace contextRef="#ctx0" brushRef="#br0" timeOffset="201962.5516">23188 11926 5289,'26'-3'5160,"-26"3"-258,0 0-516,0 0-2967,-12 7-516,-1 3-129,-12 0-516,-1 0-129,-1 1 0,0-3-129,0 4-516,0-12-1677,6 5-2322,4-4-258,7-1-258,10 0-129</inkml:trace>
  <inkml:trace contextRef="#ctx0" brushRef="#br0" timeOffset="202351.5738">23492 11662 4128,'2'-15'5160,"-2"15"0,0 0-387,-7-19-2580,7 19-387,-3 7-387,3 13-516,-5-2-258,5 17-129,-3 1-258,1 6 0,-1 4-129,3 3-129,-3 0-129,1-6 0,2 1-387,-6-15-774,6 0-3612,-2-7-129,-1-3-387,-2-5-387</inkml:trace>
  <inkml:trace contextRef="#ctx0" brushRef="#br0" timeOffset="210475.0385">7448 7636 4257,'2'-12'4773,"-2"12"-516,0 0-1032,0-17-1032,0 17-516,5-11-516,-5 11 0,0 0-387,8-11-258,-8 11 129,0 0-258,0 0 0,-4 1-129,-6 8-129,-1 4 0,-5 2 0,-3 2 0,-5 4-129,-4 1 129,-2 1 0,-3-2 0,-1 1 0,1-3-129,2 1 258,0-5-258,5-1 129,1-3-129,5-1-129,4-4 129,1 0 0,6-2 0,9-4 0,-10 7 0,10-7 0,0 0 129,4 6-129,-4-6 129,17 8 0,-4-4 0,0 6 0,5 1 0,-1 4 0,5 2 129,2 1-129,1 4 0,2-3-129,2 5 129,-1-4 0,-2 1-129,-4-4 0,-2 0 0,-4-5 0,-5 1 0,-2-2 0,-9-11 129,6 17-129,-6-17 0,0 11 0,0-11 0,-7 5-129,7-5-258,-11 4-1548,-4-8-2967,15 4 0,-16-16-516,16 16-516</inkml:trace>
  <inkml:trace contextRef="#ctx0" brushRef="#br0" timeOffset="211359.089">7583 7604 258,'11'-2'3870,"-1"-10"-645,-2 12-129,-8 0-258,10-4 0,-10 4-387,8-4-516,-8 4-258,0 0-645,0 0-258,12-3-129,-12 3-387,0 0 0,-3 10 0,3-10-129,-17 17 129,6-4-129,-6-1 0,0 6 0,-4 1-129,1-1 129,-1 2 0,0 1 0,0-2 0,-1 1 0,2-3 129,2-3-258,0-1 129,3-3-129,2-2 129,2-3-129,11-5 0,-10 8 0,10-8-129,0 0 258,8 1-129,1-1 0,1 0 129,0 0-129,1 0 129,3 1-129,-4 2 129,3 1 0,0-1-129,1 5 129,1 1-129,3 3 129,2 3-129,-3 2 0,1 0 0,1 2 129,-2 3-258,-2-4 258,0 2-258,-5-5 129,-2 0 0,-2-3 0,-6-12 0,9 19 0,-9-19 0,4 12 0,-4-12 129,0 0-129,0 0 0,0 0 0,0 0-129,0 0-129,3 12-1677,-3-12-2967,0 0-129,0 17-516,0 1-258</inkml:trace>
  <inkml:trace contextRef="#ctx0" brushRef="#br0" timeOffset="213756.2261">7794 6984 4902,'1'-39'4902,"-1"25"-387,0 0 0,0 14-3483,0 0 0,0 0 129,-12 11-387,7 21-387,-9 13 129,-1 21-258,-9 21-129,-8 20 0,-9 14 258,-10 18-387,-10 17 0,-11 5 129,-6 7 129,-3-8-129,3-5 129,3-10-129,9-12 0,8-18-129,13-19 129,14-18-129,14-16-129,6-19-774,11-7-3483,5-16-258,3-4-258,-8-16-774</inkml:trace>
  <inkml:trace contextRef="#ctx0" brushRef="#br0" timeOffset="231610.2473">15994 12348 2709,'8'31'4515,"2"-21"-258,1-7 129,0-10-2709,13-1-129,-4-18-387,9 0-129,-3-18-387,1-2-258,-3-12-129,-2-7-129,-7-3-129,-4-3 0,-6 4 129,-3 1-129,-2 4 129,-3 11-129,-6 12 258,2 15-129,-3 20 129,1 13 0,0 22-129,3 20 258,1 18-129,3 12 0,1 4-258,1 3 0,3-2-129,5-11-258,2-10 0,1-17-258,6-8-1161,-7-19-2580,9-13-387,-3-8 0,1-13-129</inkml:trace>
  <inkml:trace contextRef="#ctx0" brushRef="#br0" timeOffset="231852.2612">16351 12146 5031,'0'-17'4902,"0"17"-516,0 17-129,0 3-2967,7 11-516,1-1-387,2-2-387,3 1-2838,0-8-1161,-3-11-387,0-5-516</inkml:trace>
  <inkml:trace contextRef="#ctx0" brushRef="#br0" timeOffset="232098.2752">16418 11820 7224,'-13'-4'3999,"12"10"-1032,0 8-3096,1-14-3999,4 24-129,4-9 0</inkml:trace>
  <inkml:trace contextRef="#ctx0" brushRef="#br0" timeOffset="232371.2909">16516 12126 4902,'20'70'4386,"-12"-43"-129,2-6-258,3-1-2580,-5-15-516,3 2-258,-1-10-129,1-6-129,-1-12 258,3-3-129,-6-8-129,4-1 0,-4-2 0,3 7 0,-5 3 129,2 10-129,-7 15-129,11-1 0,-6 10 0,-1 15-129,2 1 0,2 4 0,-1-3-129,2 1 129,0-6-129,-1-5 0,1-7 0,1-5 129,-1-4-129,-1-4 129,1-8-129,-2-7 0,0-6 129,2 0-129,-3 1 129,0 1-129,0 3 0,0 7 0,-6 13 0,13 0 129,-7 8-129,4 12 129,0 3-129,3 2 129,0 2-129,1-2-129,1-2-258,-5-12-645,5 6-3612,-5-10-129,-3 0-258,-7-7-516</inkml:trace>
  <inkml:trace contextRef="#ctx0" brushRef="#br0" timeOffset="232851.3183">15941 12794 9159,'2'-27'5160,"-2"27"-258,18-4-387,-10 8-3870,7 18-129,-3 3-258,1 7 0,-3 1-258,-2 5 129,-3-7-129,-3-6 129,-2-6-129,0-19 0,0 0-129,0 0 129,5-14 129,2-17-258,2-7 258,4 0-258,1 1 129,-2 4 129,3 7-129,-2 9 0,-1 13 0,-1 8 129,-1 17-129,0 6 129,-1 2-129,1 3 129,-1 1-129,1-4-129,-1 1-387,-4-16-1419,2 5-2580,-7-19-387,12 15-258,-12-15-516</inkml:trace>
  <inkml:trace contextRef="#ctx0" brushRef="#br0" timeOffset="233295.3437">16373 12811 9933,'31'-7'5160,"-6"7"-258,1-12-645,8 12-3225,-2 0-387,5 3-258,-1 1-387,-5-2-258,-1 5-387,-12-7-129,2 6-903,-15-13-1548,5 4-1161,-10-10-516,0 13 1419,-8-33 1419,4 18 1290,-7-3 645,-2-7 1032,13 25 2193,-19-24 1161,19 24 258,-16-20-1548,16 20-1161,0 0-516,11 2-387,-4 3-387,9 5 0,-5-3-129,6 7-258,-4 1 0,-3 2 0,-5 3-129,-5 4 129,-4 1-129,-7 1 0,-3 5-387,-6-7-516,8 3-2193,-6-10-1548,7-3-258,11-14-516,0 0 0</inkml:trace>
  <inkml:trace contextRef="#ctx0" brushRef="#br0" timeOffset="233751.3698">17000 12690 8256,'34'-2'4902,"-25"7"-258,-9-5-258,9 23-4128,-9-8 0,-4 7-129,-8 0 0,-2 2 0,-6 1-129,-7-2 129,-2-6 129,-2-2 0,2-11 0,4-4 0,3-9 129,8-8-129,6-10 0,8 1-129,10-3-129,5 2 0,5 5 0,3 5 0,1 8 129,0 5-129,-2 4 129,4 6-129,-4 9 258,-1 3-129,-2 1 0,2-1-129,-4-3 129,0-2 0,-2-6-129,1-6 0,-6-1 129,0-7-129,-5-5 129,-4-2 0,-1 2 0,-6 0-129,-2 2 129,-2 3 0,2 2-258,-2-6-387,10 11-4257,0 0 0,0-18-387,4 5-645</inkml:trace>
  <inkml:trace contextRef="#ctx0" brushRef="#br0" timeOffset="234411.4075">18092 11990 5031,'11'-34'4515,"-11"17"0,-2 5-129,-13-2-2838,3 14-258,-10 0-258,4 6-387,-4 10 0,4 8-258,0 1-129,8-1-129,5 1-129,5-4 258,0-4-516,9-9 258,3-7 258,2-1-258,1-6 0,-1 0 0,-2 2 0,1 4 0,-5 4 0,2 13 0,-1 3 0,0 9 0,-1 4 0,2 1 0,0 0-258,1-3 0,-3 0 0,-2-3 0,-2-5 129,-6 1-129,-9-1 129,-7-6-129,-6 0 0,-6-7 0,2-1-516,-5-9-645,11-9-2838,3-8-129,9-12-129,8-10-129</inkml:trace>
  <inkml:trace contextRef="#ctx0" brushRef="#br0" timeOffset="234616.4193">18272 11704 9159,'13'4'4773,"-13"20"-129,-6 12-258,-2 8-3741,2 12-258,0-1 0,2 5 129,2-6-516,0-6-258,5-2-774,-2-14-3225,9-10-258,0-16-258,4-6-258</inkml:trace>
  <inkml:trace contextRef="#ctx0" brushRef="#br0" timeOffset="234931.4373">18409 12001 1419,'10'0'3870,"-9"13"645,2 10-387,-3 2-1419,0-7-1419,4 7-129,-3-10-258,4 3-387,-5-18-129,8 12 0,-8-12-258,10-9 0,-6-7 0,5-5 129,-1-8-129,2-2-129,-1 1 258,2 5 0,-2 0 129,3 15 129,-5 3-129,3 11 0,-3 12 129,0 10-129,-2 6-258,1 1 0,-1 1-258,-2-6-258,3 5-1161,-3-13-2838,-1-4-258,-2-16-258,0 0-258</inkml:trace>
  <inkml:trace contextRef="#ctx0" brushRef="#br0" timeOffset="235135.449">18665 11730 7740,'27'3'5031,"-11"18"-387,1 10 0,4 12-3354,-3-2-645,3 15 129,-5-2-387,-6 6-258,-8 1-387,-6-6-1032,-8 5-3225,-14-4-258,-9-5-387,-9-2-258</inkml:trace>
  <inkml:trace contextRef="#ctx0" brushRef="#br0" timeOffset="235350.4613">17808 12627 7611,'49'12'5289,"-5"-12"-387,7-12 0,17 4-3741,4-4-645,8 1-258,-4 8-774,-11 0-3483,-2 3-516,-14 3-645,-12 9-258</inkml:trace>
  <inkml:trace contextRef="#ctx0" brushRef="#br0" timeOffset="235614.4764">18199 12738 8643,'-35'-9'4902,"21"4"0,3 3-387,-2 2-3870,-1 16-258,-6 6-129,4 13 258,-4 7-258,1 7 0,2 4-129,2 2-129,2 2 129,6-4-129,2-4 0,1-8-258,4-5-258,-4-13-1032,4-2-2967,-2-10-258,2-11-516,0 0 0</inkml:trace>
  <inkml:trace contextRef="#ctx0" brushRef="#br0" timeOffset="235999.4984">17785 13043 8901,'40'-17'5418,"-7"13"-516,13 1-258,-1-5-3612,10 6-387,-5-9-129,0 6-387,-3-4-387,-8-4-516,1 7-516,-15-18-387,8 12-258,-17-18 258,7 10 129,-10-11 387,1 6 516,-6-4 516,-5 1 645,1 13 774,-11-6 258,7 21-129,-22-4 0,9 16-129,-9 5-258,6 15 0,-5-1-387,7 8-129,0-3-258,5 5 0,6-7-258,3-8-129,5-2-387,-5-24-387,26 23-1161,-14-23-2838,8-1 129,-4-13-516,4 0 0</inkml:trace>
  <inkml:trace contextRef="#ctx0" brushRef="#br0" timeOffset="236306.5159">18392 12925 4128,'8'-7'4902,"2"1"-387,-10 6 387,0 0-2838,16 15-645,-16-15-258,10 21-258,-10-21-129,7 20-258,-7-20-258,5 12 0,-5-12-129,0 0 0,9-3-129,-5-8 0,3-4 129,4 0-129,-2-3 0,2 0 0,1 4 0,0 2 0,-1 5 0,2 7 0,-3 4 0,0 7 0,-1 6 0,1 2 0,-2 0-129,1-2 0,-2 2-516,-7-19-2193,7 16-1677,-7-16-516,0 0-258,0 0-387</inkml:trace>
  <inkml:trace contextRef="#ctx0" brushRef="#br0" timeOffset="236970.5539">18745 12648 9159,'38'-5'5289,"-17"5"-258,6 10-387,-4 3-3612,3 14-516,-6 5-387,-5 5 0,-10 8-258,-5 0 129,-8 2-129,-8 0 0,-7-3 0,-4-10-516,4 0-3999,-4-12 0,4-6-516,5-11-387</inkml:trace>
  <inkml:trace contextRef="#ctx0" brushRef="#br0" timeOffset="237245.5696">19292 12266 10449,'31'-2'5289,"-14"-3"-645,4 1 129,-4-3-4128,6 6-129,-4-4-516,-4-1-645,3 10-1935,-7-1-1935,-11-3-258,0 16-645,-3-2-258</inkml:trace>
  <inkml:trace contextRef="#ctx0" brushRef="#br0" timeOffset="237431.5803">19333 12426 7611,'7'8'5160,"4"-6"-516,-1-2 0,8 0-3612,-5-2-387,5-2-516,2 4-3741,-6-1-774,-3 1-387,-2 0-516</inkml:trace>
  <inkml:trace contextRef="#ctx0" brushRef="#br0" timeOffset="256738.6846">19780 11942 2193,'-2'-76'4515,"2"41"0,-1 4-129,-5-2-1935,6 17-645,-2-6-387,2 22-129,0 0-258,-7 17 0,3 17-387,3 22 0,-3 12-258,4 12 0,-2 7-258,2 5 0,0 0-258,0-10 0,5-9-258,-2-20-387,8-2-1677,-6-18-2193,2-13-387,-7-20-129,10 13-516</inkml:trace>
  <inkml:trace contextRef="#ctx0" brushRef="#br0" timeOffset="256935.6959">19849 12269 7611,'14'27'4644,"-12"-4"0,1 6-645,0 6-3354,-3-4-129,4 1-516,-1-2-774,-3-10-2064,0-5-1677,0-15-129,0 0-387</inkml:trace>
  <inkml:trace contextRef="#ctx0" brushRef="#br0" timeOffset="257450.7253">19870 12120 6063,'4'-16'4902,"-4"16"-516,7 15-129,-3 3-3483,4 12-258,1-1-129,2 10-129,-1-1 129,5 2-387,-1-5 129,-1-3-258,0-10 129,0-6-258,-2-8 258,1-8 258,-4-1-129,0-14 0,-3-3-129,4-6 258,-4 0-129,0 5 129,0-1 0,0 11 129,-5 9-129,0 0 0,8 5 129,-3 19 129,-3-1-258,6 8-129,0-2 129,2 1-258,1-3 0,1-7 129,3-5-129,-2-7-129,-1-5 129,0-3 0,-4-7 129,2-10-129,-2-3 0,-1-4 129,-1-3-129,1 0 129,-2 2 0,2 3 0,-1 5-129,-6 17 129,13-8 0,-13 8-258,14 20 129,-3 1 0,-1 4 0,1 4-258,5 2-387,-8-9-2580,8 4-1548,-2-6-129,1-5-387,-2-4-258</inkml:trace>
  <inkml:trace contextRef="#ctx0" brushRef="#br0" timeOffset="258846.8052">19507 12925 7998,'-10'17'5031,"10"5"-387,0 4-129,1 2-3483,5 6-645,-1 3-129,5-2-129,-1-7-129,3-11 0,-3-10 0,2-7 0,0-9 0,0-8 0,-3-12 0,0-3 129,-3 1 0,-1 3-129,-2 4 0,-1 10 129,-1 14-129,0 0 0,0 0 0,10 19 0,-2 1 258,4 4-516,4 0 516,2-2-516,-1-7 258,1-3-129,0-7 129,-4-5-258,0 0-387,-8-9-1935,0-2-1935,-3-2-258,-2-3 0,-1 0-387</inkml:trace>
  <inkml:trace contextRef="#ctx0" brushRef="#br0" timeOffset="259031.8157">19797 12987 5289,'28'-4'4644,"-11"4"-387,4 1-387,4 4-2838,-3-4-903,5-1-903,1 2-3096,-2-1-258,-6-1-387,-1-3 129</inkml:trace>
  <inkml:trace contextRef="#ctx0" brushRef="#br0" timeOffset="259266.8292">20027 12878 5805,'-2'-19'4386,"7"19"-129,7 5-258,3-3-3225,10 10-129,-6-6-129,5 10 258,-6-5-258,3 6 258,-9-5-129,0 4-129,-6-3-129,1 5-129,-5-4 129,2 2-258,-3-3 0,-1 3-129,-2-4 129,-8 2-129,-5-2 0,-4 1-258,-2-1 129,-3-3-516,3 6 0,0-14-1290,10 5-2580,11-6-387,0 0-258,20-11 0</inkml:trace>
  <inkml:trace contextRef="#ctx0" brushRef="#br0" timeOffset="259758.8573">20446 12934 10062,'13'0'5031,"-7"12"-645,-6 10-645,-3-8-3354,1 5-129,-3-2 0,3-1-129,-1-3 0,-1-2 129,4-11-258,-11 13 0,-1-12 129,-1-1-129,-2 0 129,-1-1-129,-1-6 129,3 2-129,1-1 129,13 6-129,-12-13 0,12 13 0,1-14 0,8 7 0,2 2 0,5 3 0,1-1 0,2 3 0,4 0 129,-1 0-129,2 2 129,2 1-129,-1-1 129,0-2 0,-2 0-129,1 0 129,-4-2 0,-1-3-129,-6-3 0,-3-1 129,-6-3-129,-4-2 0,0-1 0,-6-2 0,-5 3 0,-3 1 0,-3-1 0,-1 4 0,-2 6-258,3-3-258,4 9-2580,-3 0-1677,5 3-129,1-2-258,10-3-516</inkml:trace>
  <inkml:trace contextRef="#ctx0" brushRef="#br0" timeOffset="261538.9591">21382 11971 1806,'-1'-19'4128,"1"19"129,0-14 0,0 14-2709,8-3-258,-8 3-387,16 27 129,-9 0-258,4 11-258,-4 3 0,1 6-129,-5-2-258,1-1 0,-4-10-129,0-4 258,0-9-258,-4-5 129,4-16-129,-9 8 0,9-8 0,-6-13 0,5-7 0,1-6 0,1-6 0,6-4-129,1 0 258,3 1-129,1 5 0,0 4 129,0 9 0,-1 12 0,2 5 129,-2 17 0,-1 4-129,1 9 129,-1 3 0,-2 5-129,2 0 0,-2-1-129,-2-2 129,-1-3-258,-1-4 129,-2-6-258,0-2-258,-2-20-1806,0 14-2193,0-14 0,0 0-774,0 0 258</inkml:trace>
  <inkml:trace contextRef="#ctx0" brushRef="#br0" timeOffset="262085.9904">21664 11801 5805,'0'-16'5031,"0"16"-258,9-18-387,-4 2-3096,11 16-258,-2-5-387,1 5-129,-1 5-258,-2 8 0,-4 6-129,-4 2-129,-2 5 0,-2 1 0,-6 1 0,-1-2 129,-2-2-129,1-5-129,1-4 129,2-3 0,5-12 0,0 12 0,0-12 0,16 0-129,0-3 0,0-2-387,9 5-1161,-8-1-2580,5-2-645,-2 1 0,-2 2-258</inkml:trace>
  <inkml:trace contextRef="#ctx0" brushRef="#br0" timeOffset="262475.0127">21175 12553 6837,'-42'4'5289,"34"-2"-258,8-2-129,12 0-3225,14 0-1032,21 1 129,14 0-387,16 3 129,15 0-258,16 0-129,10-1-129,4-3 129,3 0-129,-4-3 0,-5-1 0,-12-1 0,-11 2-129,-17-1 0,-14 2-129,-17 0-387,-7 8-2709,-15-3-1548,-12 1-387,-11-4-258,-2 13-258</inkml:trace>
  <inkml:trace contextRef="#ctx0" brushRef="#br0" timeOffset="263079.0472">21183 13033 5805,'0'-21'5031,"7"10"-516,4-2 0,4-7-3225,8 13-516,-5-1-129,8 6-129,-7 2-129,2 2-129,-6 5 0,0 6-129,-7 3 0,-5 1 0,-3 3 129,-8-3-258,-5 3 0,-7 0 0,-1 2 0,-3-3-258,0-2 258,3-6-129,5-1 129,6 0-129,10-10 0,0 0 0,19 7 129,5-7 129,4 0-258,7 2 129,-5 3 0,0 0 0,-4 4 0,-5 4-129,-6 2 129,-6 3-129,-8-1 129,-1 0 0,-8 0-129,-6-2 129,-4 2 0,-6-3-129,-3-2 0,-4-5-387,6 6-1677,1-11-2322,3-2-258,6-2-387,11-13 129</inkml:trace>
  <inkml:trace contextRef="#ctx0" brushRef="#br0" timeOffset="263279.0587">21588 13157 9159,'60'-15'5031,"-30"10"-258,-1 1-516,0-1-4386,4 5-3870,-7 0-516,-5 0-516,-2 0 129</inkml:trace>
  <inkml:trace contextRef="#ctx0" brushRef="#br0" timeOffset="263463.0692">21721 12954 8127,'-7'18'5160,"7"5"-258,4 8-129,8 10-3870,-7-4 0,5 9-516,-5-7 0,-1 2-387,-1-2-258,-3-10-645,4 2-1032,-4-14-2838,0-4-129,0-13-387,0 0-258</inkml:trace>
  <inkml:trace contextRef="#ctx0" brushRef="#br0" timeOffset="263935.0962">21943 13046 5676,'0'0'5160,"0"0"-516,10 12-129,-10-12-3225,9 33-129,-5-12-387,4 4-387,-4-4 0,1 0-258,-1-4 129,-2-2-258,-2-15 258,4 14-258,-4-14 129,0 0-129,6-18 0,-5 0 129,3-2-258,-2-8 0,3-1-387,-2-3 387,2 2-129,0 4 258,1 6-258,1 3 258,1 5 258,3 8 0,-1 4 0,3 9 258,0 4-129,1 3 0,-1 4 0,0 1-129,-1 0-129,-3 4 0,2-3 129,-3 2-258,-5-4 0,1 0-129,-3-2 0,-1-5-516,4 7-1548,-4-20-2580,0 11-258,0-11-387,0 0-387</inkml:trace>
  <inkml:trace contextRef="#ctx0" brushRef="#br0" timeOffset="264630.136">22237 12717 4386,'10'-17'4902,"-1"7"0,1 0-258,-5-2-3483,12 12 0,-9-5 0,8 7-387,-7 4-129,2 8-258,-6 3-129,-3 6 129,-2-2-258,-2 4 0,-6-2-129,-4-1 0,0-4 0,0-2 0,3-2 0,9-14-129,-12 12 129,12-12 0,0 0-129,12 0 0,0 0-258,1-10-516,9 8-3096,-8-4-903,0 3-129,1 2-387</inkml:trace>
  <inkml:trace contextRef="#ctx0" brushRef="#br0" timeOffset="264853.1487">22450 12947 4128,'19'2'5289,"-4"-2"-129,2 0-387,9 0-2838,-9-8-516,10 7-516,-10-5-516,3 0-645,1 6-2322,-8 0-2064,-13 0-387,11 0-516,-11 0 258</inkml:trace>
  <inkml:trace contextRef="#ctx0" brushRef="#br0" timeOffset="265076.1615">22567 12833 5805,'-13'-3'5289,"9"23"-129,4-1-516,0 11-2967,0-7-903,6 11-129,-5-6-516,2-3-387,3 12-1290,-6-15-3225,1-6-258,3-1 0,-4-15-516</inkml:trace>
  <inkml:trace contextRef="#ctx0" brushRef="#br0" timeOffset="265427.1815">22697 12994 8127,'10'0'5289,"6"15"-129,-5-3-258,1-7-3612,10 7-516,-5-7 0,7 2-387,-7-5 0,4 1-258,-6-3-129,-1-2 0,-3-3 0,-3-4 0,-1-4-129,-3-4 129,-1-5 0,1-6 0,0-6-129,-2-3 129,1-1-129,-2-1 129,2 3 0,0 2-129,0 2 129,4 10 0,1 3 0,2 9 0,2 1 0,2 6 0,1 0 0,-1 3-129,1 0 0,-2 0-258,2 6-387,-6-6-1419,1 0-2838,-1 2-129,-1 3-387,-8-5-258</inkml:trace>
  <inkml:trace contextRef="#ctx0" brushRef="#br0" timeOffset="265862.2064">22971 12887 7998,'11'-6'5160,"-11"6"-129,10 0-1161,-10 0-2580,7 15 129,-7-15-516,7 27-129,-6-9-387,4 7 129,-3-3-387,1-1 0,-1-1-129,2-6 0,-4-2 0,0-12 0,0 0 0,0 0 0,12 0 0,-6-7 0,3-8 0,1-7 0,2 0 0,1-2 0,0 1-129,0 4 129,-1 5 0,-2 8 0,1 6 0,-11 0 0,11 22 0,-6-1-129,-4 1-129,-1 4 0,3 2-387,-6-12-1290,3 5-2967,-6-5-387,1-2-258,-4-4-258</inkml:trace>
  <inkml:trace contextRef="#ctx0" brushRef="#br0" timeOffset="267346.2913">22509 12553 2322,'24'19'4386,"-3"-9"-258,-7-2-3612,4-8-3225,13 6-774,-10-6-516</inkml:trace>
  <inkml:trace contextRef="#ctx0" brushRef="#br0" timeOffset="267938.3252">22394 11396 3612,'-9'0'5289,"4"14"-645,3 8 258,-4 3-2967,8 20-645,3-3 0,14 12-516,2-1-129,11 6 0,7-2-258,6 4 129,4-2-387,4-2 0,2 1-129,3-4 129,-2-2 0,4-6 0,-1-5 0,1-6 0,8-10 0,2-4 129,2-4-129,2-2 129,-2-1 0,2 1-129,1-1 129,0 3-129,-5 0-129,1 2 0,1-1 258,0 1-129,4-5-129,1 2 0,1-2 0,-1-2-258,1 2 258,5-4-387,7 7-129,3-8-387,1 11-387,0-14-903,1 6-3096,-14 1-258,-7-1-516,-9 1 0</inkml:trace>
  <inkml:trace contextRef="#ctx0" brushRef="#br0" timeOffset="283980.2427">23543 12925 1548,'34'-15'4515,"-16"4"258,3 5-387,-1 3-2064,-10-8-774,5 10-903,-15 1-645,8-4-1290,-8 4-2967,-6 7-129,-10 0-516,-1 8 129</inkml:trace>
  <inkml:trace contextRef="#ctx0" brushRef="#br0" timeOffset="284174.2538">23506 13021 3999,'8'5'5289,"11"-5"-387,-7 0-129,-3-12-2967,11 12-516,-7-7-645,8 4-516,0 3-903,-7-4-3225,4 1-774,-1 3-387,0-2-258</inkml:trace>
  <inkml:trace contextRef="#ctx0" brushRef="#br0" timeOffset="284502.2726">23925 12893 2967,'21'-12'3999,"-10"3"-774,-3-6-1161,5 1 0,-4-11-516,7 11 129,-8-14-258,4 12 0,-6-6-387,5 9-129,-7-3-258,-4 16-387,10-9 0,-10 9-129,6 12 0,-5 7 129,-1 9-129,0 9 0,-3 3 0,2 7 129,-2 4-129,2 4-129,1-4 0,0-2-129,0-5-129,0-6 0,1 1-129,-1-10-387,5 3-1677,-5-9-2322,-2-5-129,-4 1-387,1-4-129</inkml:trace>
  <inkml:trace contextRef="#ctx0" brushRef="#br0" timeOffset="317847.1798">7266 8763 4902,'0'-19'4902,"0"19"-387,0 0 0,0 0-2580,0 0-258,16 2-774,-5 3-258,8 3 0,1-2 0,5 4-129,-1-3-129,3 3 0,-4-2-129,1 3-129,-1 1 129,-1 4-129,-4-3-129,3 2 0,-6-2 0,2-1 129,-3-3-129,-2-2-129,-2-3 258,-2-1-129,-8-3 0,0 0 129,0 0-129,1 14 0,-8-3 0,-8 3 129,-5 6-129,-3 1 0,-6 6 0,2-5 0,-2 2 0,3-5 0,5 1-387,-1-11-129,15 8-1419,-6-15-2838,13-2-129,0 0-387,0 0-387</inkml:trace>
  <inkml:trace contextRef="#ctx0" brushRef="#br0" timeOffset="318290.2051">7688 8686 9417,'-3'-15'5160,"3"15"-129,0 0-387,0 0-3225,0 0-387,12 10-516,2 2-129,8 2-129,6 3 0,5-2 0,1-1-129,2-2 129,-3 1-258,0 1 129,-4-2 0,-6 2 0,-8-1-129,-3 3 0,-4-1 0,-7 2 129,-1-3-129,-1 1 0,-7 1 0,-4 1 0,-6 3 0,-6 6 0,-10 4 0,-7 6 0,-8 8 0,-5 5 129,-2 2-258,1-4 0,6-1-645,3-17-2580,19 1-1548,5-17-129,22-13-774,0 0-258</inkml:trace>
  <inkml:trace contextRef="#ctx0" brushRef="#br0" timeOffset="318690.228">8032 8456 9417,'10'-14'5289,"-10"14"-387,0 0-129,0 7-3612,-4 14-387,-9 4 0,-4 14-516,-14 10 129,-8 19-258,-12 12 129,-15 11-258,-6 9 258,-5 5-129,-4-1 0,1-3 0,8-9 0,11-14 0,11-15-129,15-13 129,12-16-258,9-11 129,9-7-387,5-16-258,1 15-2064,-1-15-2193,0 0 0,0 0-516,-9-5-516</inkml:trace>
  <inkml:trace contextRef="#ctx0" brushRef="#br0" timeOffset="327981.7595">1599 11598 1677,'0'0'3612,"-8"-5"129,8 5-1032,0 0-903,0 0-129,0 0-774,0 0 129,6 0-387,5 3 129,5-3-258,6 0 0,5 0 0,11 0 0,33-10-774,4 3-129,11-4-387,2 1 129,-88 10-129,0 0 774,184-15-645,-84 11-258,-2 0 129,-23 4 774,-3 1 0,2 6 0,0-2 0,3 2 129,2-1-129,3 1 0,3-2 0,0 2 0,3-1-129,-1 2 129,3-1 0,5 3 0,-1 0 0,-1-1 0,-3 4-129,4-2 129,2-1 0,5-2 0,2-1 0,3-2 0,0-3 0,2-2 0,5 0 0,0-1 0,-1-5 0,-3 2 129,-3-3-129,-1 3 0</inkml:trace>
  <inkml:trace contextRef="#ctx0" brushRef="#br0" timeOffset="328405.7837">6851 11575 22962,'0'0'0,"25"-3"0,-25 3 0,41 0 0,11-7 0,16 3 0,10-4 0,13 1-129,9-4 129,-3 2 0,-2-3 0,1 1 0,-3 2 0,-5 0 0,1 0-129,-4 2 129,-1-1-129,4 1 0,-1-1 129,-4 1 0,-1 0-129,2 1 129,-3-1-129,-2 2 129,1 1 0,-2 2 0,-1-1-129,1 3 129,-2 0-129,0 0 129,-3 0-258,0 0 258,-4 0 0,-4 0-129,-4 0 129,-6 0 0,-5 0 0,-7 0 0,-6 0 0,-7 0 0,-7 0-129,-4 0 129,-9 0-258,-2 0-387,-8 0-3225,0 0-516,-6 5-129,-3-4-129</inkml:trace>
  <inkml:trace contextRef="#ctx0" brushRef="#br0" timeOffset="329289.8343">5691 11461 903,'0'19'2580,"12"-14"-1419,3-3-129,8 1 0,8-2-129,6-1-129,10 0 0,9-1 0,9-3-387,9 0 129,8-2-129,8 1 258,10-1-129,9 1 129,5 1 129,3-2-129,10 3 129,4-1-258,3 4 0,0 0 0,1 1-258,-3 5-129,2 4-129,-6 2 0,-2 1-129,-4 0 129,0 0-129,1-1 129,-2 1-129,0 1 129,3-4-129,5-2 129,-1 0-129,0 2 129,-5-2 0,-3 2-258,-4-4 258,-10 2 0,-11 0-129,-13 1 129,-11-4-903,-12 1-3096,-5 4 258,-14-9-516</inkml:trace>
  <inkml:trace contextRef="#ctx0" brushRef="#br0" timeOffset="330021.8761">10335 11664 129,'103'41'774,"-42"-14"516,9 5-387,6 7 129,4 4 129,7 5 258,-2 6 0,4 8 0,0 3 129,4 6-516,-11 1-258,3 6-258,-6 3 129,-1 7-258,-3 2-129,-3 4-129,-1-2 129,-1 2-258,2 2 0,0-3 0,2 1 0,2-4 0,5-1 0,6-2 0,4 0 0,2-2 0,9-3 0,5-5 0,10-7 0,3-4-258,6-8 516,5-5-516,3-2 516,3-7-258,0-4 0,-2-3 258,-6 0 0,-1-3 129,-12-1-129,-6-1 258,-13-6-258,-7 4 258,-16-8-258,-7 1 129,-13-9-129,-8 2 0,-9-9-129,-8-1 0,-5-3-129,-8-3-129,0 3-1806,-3-3-2451,-13 0 129,6-8-516</inkml:trace>
  <inkml:trace contextRef="#ctx0" brushRef="#br0" timeOffset="330449.9006">14669 14025 3225,'14'-6'4902,"-14"6"-645,13 0 129,-6 0-3483,2 4-129,5 6-258,1 1-258,3 7 129,4 3-129,3 4-129,0 1-129,1 6 129,-1 2-129,1 4 0,0 2 0,-2 1 129,-4-1 0,-1 2 0,-3-1 129,-4 2 0,-4-4 258,-3 2-129,-5-2 0,-9 2-129,-9 1 0,-6 4-129,-9 4 0,-6 0-516,-4 14-1806,-7-4-2451,-6-5-387,-2-1-516,-1-9 259</inkml:trace>
  <inkml:trace contextRef="#ctx0" brushRef="#br0" timeOffset="331521.9619">15843 14002 4257,'-9'-47'5031,"4"23"0,-1 7-387,-7-2-2709,13 19-387,-7 0-645,4 17-258,0 12-258,3 26 129,0 8-387,1 17 0,4 10-129,1 2 129,0 1-129,2-6 0,0-6-258,-1-18-645,3-3-1806,-7-19-1935,1-14-387,-3-10-645,-1-17 258</inkml:trace>
  <inkml:trace contextRef="#ctx0" brushRef="#br0" timeOffset="331738.9744">15930 14405 3999,'24'9'4644,"-12"11"129,1 7-516,-1 13-2838,-4-8-516,6 10-129,-7-8-387,0 1-387,-2-4-1290,-5-10-2838,-1-9-387,1-12-387,-18 5 0</inkml:trace>
  <inkml:trace contextRef="#ctx0" brushRef="#br0" timeOffset="332370.0105">15965 14224 2709,'0'-21'3741,"0"21"-129,11-3-258,-11 3-3741,8 22-258,2-3-258,4 13 258,-1 2-129,3 6 0,-1 3 387,0 4-129,0-4 387,0-3 387,-2 2 387,-3-12 387,3 3 129,-8-14 387,5 3-129,-10-22 258,10 16 0,-10-16-387,10-7-129,-10-13-258,7 1-258,-6-15 0,4 0-129,-2-4-258,1 3-129,-3 1 258,2 7-129,-1 5 0,2 10 0,-4 12 129,11 0-129,-4 13-129,1 8 0,4 5 0,1 2-129,-1 1 0,-1 0 129,-1-3-258,0-2 258,-2-8-258,-2-4 129,-6-12 0,7 4 0,-7-4 0,10-20 0,-6-4 0,3-6 0,0-4 0,0-3 0,-2 3 0,1 4 0,0 7 0,1 9-129,-7 14 129,10 0 0,-3 7 0,1 11 129,0 4-129,2 4 0,0 2 129,2-2-129,0-1 0,0-1 0,1-2-129,-4-8-645,7 3-3741,-6-9-258,-2-1-129,-8-7-645</inkml:trace>
  <inkml:trace contextRef="#ctx0" brushRef="#br0" timeOffset="333455.0725">15372 15351 1548,'28'-17'4515,"-13"17"387,-3 0-387,0 6-3225,2 15-258,-7-2-129,6 10-258,-7-3-129,1 2-258,-3-4 0,-1-7-129,-3-17 129,0 0-258,0 0 0,3-13 0,-2-12 0,1-5 0,-1-8-129,4 1 129,0-1 129,5 3 0,-4 5 129,6 10 0,-2 7 258,4 13-129,-1 4 0,4 15 0,-2 4-129,2 10 0,-3 3-129,2 2 0,-2-1 0,-1-1 0,-3-5-129,-2-4-129,-1 0-129,-4-16-1290,0 1-2967,-3-12-387,0 0-387,0 0-258</inkml:trace>
  <inkml:trace contextRef="#ctx0" brushRef="#br0" timeOffset="333704.0868">15886 15247 4902,'32'12'5031,"-13"-9"-258,6 1-258,7 5-3225,-5-9-387,9 0-129,-9-1-258,4 1-129,-4-5-129,-1-2-129,-5 2-258,-4-9-645,4 12-2193,-12-9-1548,-1-1-387,-3-2-387,-4-3 388</inkml:trace>
  <inkml:trace contextRef="#ctx0" brushRef="#br0" timeOffset="333995.1034">16168 15022 5805,'-10'-14'5031,"10"14"-258,14-4-258,5 11-3354,-4 2-387,8 8-129,-4 3-258,3 5-129,-4-1 0,0 2 0,-4 0-258,-2-4 129,-3-2-129,-4-1 129,-3-1-129,-2-1 0,0-1 0,-8 1 0,-5 0 129,-2 2-129,-4-2-129,-2 0 0,-2 0-258,-2-8-1032,7 2-3096,3-5-258,5-4-129,10-2-645</inkml:trace>
  <inkml:trace contextRef="#ctx0" brushRef="#br0" timeOffset="334534.1342">16672 14987 4902,'21'-3'5031,"-21"3"-387,6 16-129,-6 9-3225,-3-6-516,0 9 0,-12-3-258,3 7-129,-6-2-129,-3 2 0,-4-3-129,2-1-129,-1-7 129,0-2-129,3-7 0,5-5 0,5-7 0,3-7-129,7-7 129,1-3 0,7-4 0,5-1 0,4 3 0,0 3 0,3 4 129,1 5-129,-2 7 0,-1 0 129,1 5-129,-1 5 0,0 0 0,-2 0 0,0-1 0,0-1 129,0-6-129,-2 0 0,0-2 0,-2-6 0,-1-3 0,-3-3 0,-2-5 0,-2-3 0,-3-1 0,0-3 0,-1 0 0,-5 2-129,-2 3 129,1 2 0,0 5-387,-6-2-645,13 14-3354,-16-6-258,4 6-387,2-2-129</inkml:trace>
  <inkml:trace contextRef="#ctx0" brushRef="#br0" timeOffset="335218.1734">17358 13859 6063,'0'0'5160,"0"0"-387,-7 9-387,4 6-3096,6 18-258,-3 4-387,7 12 0,-5 3-258,2 7-129,-3 2-258,-1-2 0,0-5-258,0-11-129,0 1-1161,-3-16-2967,3-10-129,0-18-258,0 0-258</inkml:trace>
  <inkml:trace contextRef="#ctx0" brushRef="#br0" timeOffset="335554.1926">17482 14022 4386,'6'50'4773,"-4"-21"-387,0 3-258,-2-4-2967,11 6-258,-5-9-129,8 0-258,-1-10-129,4-7 129,0-8-258,2-7 0,1-11 0,-2-4-129,-4-4 0,-1-6-129,-6-4 129,-3-2-258,-4 1 129,-8 1 129,-5 6-258,-5 2 0,-2 8 0,-1 6 0,1 14-516,0-3-1161,8 8-2580,4 10-129,6-1-387,4-1 0</inkml:trace>
  <inkml:trace contextRef="#ctx0" brushRef="#br0" timeOffset="335970.2164">17873 13973 4902,'5'11'5031,"-5"4"-387,0 5-129,0 16-2838,-5-7-903,5 12 258,0-7-645,2 2 0,2-6-129,5-2-129,-2-9-129,4-7 129,1-7-129,4-5 129,-3-9-129,1-5 0,-1-6 0,-2-6 0,-4-3 129,0-1-129,-5-4 0,-2 4 0,-5 2-129,-5 3 129,-4 3 0,-2 6 0,-2 4 0,0 5 0,-1 4 0,3 1 0,1 2 0,3 0-129,12 0-258,-14 7-387,14 5-1419,0-12-2064,7 14-516,1-10-258,4 0 0</inkml:trace>
  <inkml:trace contextRef="#ctx0" brushRef="#br0" timeOffset="336338.2374">18179 14004 4644,'5'24'4902,"-4"-9"0,2 6-516,-3-6-2709,2 9-129,-1-5-645,9 5-129,-2-6-387,5-2 129,0-8-387,5-4 0,1-4 0,2-5 0,0-10 0,-1-3-129,-4-3 129,-3-4-129,-3-2 0,-5-7 0,-5 1-129,-8-3 129,-5 6-129,-4 1 129,-4 6-129,-2 5 0,1 8-516,-3 6-258,12 11-3612,-3 5-129,5 5-258,4 2-516</inkml:trace>
  <inkml:trace contextRef="#ctx0" brushRef="#br0" timeOffset="336573.2509">18596 14102 7353,'45'-17'4902,"-16"7"-258,1-4-516,4 5-3225,-3-5-387,1 3-516,-2 6-1032,-11-1-2838,-1 3-645,-7 0-129,-11 3-516</inkml:trace>
  <inkml:trace contextRef="#ctx0" brushRef="#br0" timeOffset="336800.2639">18735 13822 4773,'0'0'5289,"-8"3"-516,8 14 0,0 3-2322,5 16-1677,-3 2-129,5 10-258,-4 0-258,0 3-387,3 3-387,-6-11-1161,4 2-2580,-3-10-516,3-3-129,-1-9-258</inkml:trace>
  <inkml:trace contextRef="#ctx0" brushRef="#br0" timeOffset="337531.3057">19062 13787 8127,'10'-30'5160,"-10"30"-258,0-11-258,3 16-3354,-3-5-516,-2 33-387,1-1 0,1 6-258,0 3 0,0 5-129,0 0 0,1-3-129,3-1 0,-2-9-387,4-1-903,-6-14-3225,1-5-129,-1-13-387,12 0-387</inkml:trace>
  <inkml:trace contextRef="#ctx0" brushRef="#br0" timeOffset="337870.3251">19218 13854 7998,'0'0'5031,"-8"19"-258,4 1-258,4 9-3999,-1-1 0,5 6-129,2-4-129,6-1-129,-1-6 0,3-8-129,2-5 0,1-8 0,-2-2 0,1-12 0,-4-5 0,0-4 129,-2-6-129,-4-3-129,-5-3 0,-1-4 129,-7 1-129,-6 2 129,-2 6-258,-3 3 258,-1 8-129,2 8-129,7 9-387,-6 0-1548,9 14-2193,5 2-516,2 3-258,5-1 129</inkml:trace>
  <inkml:trace contextRef="#ctx0" brushRef="#br0" timeOffset="338206.3443">19421 13871 5547,'13'3'5160,"-13"-3"-387,3 24-258,0 4-3096,-3-8-516,3 11-258,-2-6-129,8 3-129,2-3-258,3-4 0,3-4 0,1-8 258,4-6-387,1-3 129,-3-4 0,2-8 0,-3-9 0,-4-3 0,-4-4-129,-5-2 129,-6-3-258,-4 0 129,-9 0-129,-8 4 129,-4 8-129,-3 2 0,4 10-516,-3 3 0,10 11-1032,-2 3-2838,10 9-129,5 1-516,5 4-129</inkml:trace>
  <inkml:trace contextRef="#ctx0" brushRef="#br0" timeOffset="338546.3637">19643 14030 5805,'31'21'5160,"-19"-8"-516,-2-2-129,3 5-3354,-13-16-387,15 18-129,-15-18-258,9 9-129,-9-9 129,9-4-129,-4-8 0,2-2-129,0-10 258,2-3-258,1-4-129,2 2 129,-2 1-258,3 5 258,-3 1-258,2 9 258,-2 9-129,-1 5 129,-2 15 0,1 7-129,-1 3 129,2 3-129,0 2 129,0-2-258,2 0-129,-4-10-903,8 3-3354,-9-9-387,2-4-258,-8-9-258</inkml:trace>
  <inkml:trace contextRef="#ctx0" brushRef="#br0" timeOffset="339154.3985">17357 14625 7224,'30'0'5031,"-1"-1"-129,9 1 0,5-5-3741,20 5 0,8 0-129,18 2-258,10-2-258,18 0 0,12-3-129,15-2-258,12-4 0,6 2-129,3-1 0,0 2 0,-6 1 0,-14-1 0,-18 6-129,-17 0 129,-26 0 0,-23 0-129,-22 5 129,-18-2-258,-21-3-129,-8 7-387,-7 6-1806,-11-12-2322,-3 5-258,-7-6-258,3 7-258</inkml:trace>
  <inkml:trace contextRef="#ctx0" brushRef="#br0" timeOffset="340078.4514">18525 14987 5547,'0'0'5160,"-1"7"-387,1 19-129,0-2-3225,7 21-258,-2-2-516,6 8-129,-4-4-387,1-1 0,-2-6-129,0-10 0,-2-7 0,-3-9 0,-1-14 129,0 0-129,-7-3 0,0-15 0,2-8 0,0-9-129,4-4 258,1-4-129,4 0 0,6 4 0,5 4 0,3 5 0,1 9 129,2 11 129,-3 10-258,-1 13 0,-1 10 129,-2 4 0,-5 6-129,1 7 0,-3 1 0,1 0 129,-3-4-258,1-4 258,-3-5-258,-2-5 0,5-3-516,-6-20-903,0 15-2967,0-15-387,0 0-129,-3-10-645</inkml:trace>
  <inkml:trace contextRef="#ctx0" brushRef="#br0" timeOffset="340478.4742">18839 14835 5289,'25'-19'5160,"-9"10"-258,3 8-258,-5-4-3096,9 11-258,-10 2-516,2 10-258,-9 2 0,-2 3-258,-5 5-258,-7-4 129,-5 0-129,1 1 129,-3-2-258,4-3 129,3-3 0,4-5 0,4-12 0,3 17 0,9-13 0,4-1 0,2-3 0,1 0 0,2-1 0,0-2 0,0 0 0,-2-1 0,-1 3-129,-5-3-129,3 5-903,-16-1-3225,14 2-387,-14-2-387,10 0-387</inkml:trace>
  <inkml:trace contextRef="#ctx0" brushRef="#br0" timeOffset="341283.5203">20471 14372 5160,'0'0'4902,"0"0"-387,7 3-129,11-1-3096,-2-4-387,9 2-129,2-8-258,6 5-258,-2-4 0,1 2-129,-4 0 0,-5 3-258,-4 2-129,-11 0-645,1 9-2967,-9-9-645,-7 20-129,-4-8-645</inkml:trace>
  <inkml:trace contextRef="#ctx0" brushRef="#br0" timeOffset="341553.5357">20536 14517 5805,'-5'16'5031,"15"-4"-516,7-2-1032,1-10-2322,9 4-258,0-4-258,4 2 0,-2-1-516,-3 0-258,-1 11-1419,-7-9-2580,-6 6-387,-12-9-516,11 17 0</inkml:trace>
  <inkml:trace contextRef="#ctx0" brushRef="#br0" timeOffset="344437.7007">21375 14144 5031,'5'-11'5160,"0"-7"-129,-5 18-645,0 0-2322,-3-15-645,3 15-387,-11 5-258,3 10-258,-6 4-258,0 8-129,-3 7-129,-2 7 0,2 7 0,1 3 129,4 2-258,5-2 129,6-2 0,3-3 0,12-7 0,6-8 0,4-7-129,5-7 258,1-5-129,3-7 0,-2-5 0,-4-1 129,-1-11 0,-2-2 0,-3-8 129,-1-2 0,-5-8 0,-2-4 0,-1-10 0,-3 3-129,-3-5 129,-6-1-129,0 0-129,-5 3 0,-5 6 0,-2 3 0,-4 10 0,0 0-129,-4 9 129,0 1-129,2 4 258,-3 2-129,2-1 0,3 2 0,-1 3-129,3 2 0,2 3-516,-3-3-645,15 5-3612,-16 0 0,16 0-516,-20 16-387</inkml:trace>
  <inkml:trace contextRef="#ctx0" brushRef="#br0" timeOffset="362657.7428">6855 10712 1806,'8'-4'3999,"-1"-10"387,-7 14-1290,6-19-387,5 16-129,-8-11-645,8 11-258,-9-9-258,7 9-387,-9 3-516,0 0 0,0 0-387,-1 15 0,-10 2 0,-5 4 0,-8 3-129,-3 3 0,-6 2 129,-5-3-258,-1-1 258,-1-3-258,0-3 258,3-2-258,4-5 258,6-4-258,6-1 129,5-2 0,7-2 0,9-3 0,0 0 129,0 0-129,5 11 129,10-6 0,7 0 129,6 3-129,3 1 0,6 4 0,2 2-129,-2 2 129,-2 1-129,-1 3 0,-7-2 0,-5-1 0,-6-2 0,-5-3 0,-3-1 0,-8-12 0,9 15-129,-9-15-129,0 0-1290,0 0-2967,0 0-258,-3-16-258,3 3-387</inkml:trace>
  <inkml:trace contextRef="#ctx0" brushRef="#br0" timeOffset="363385.7845">7197 10701 2967,'5'-6'4515,"-5"6"0,16-12 0,-13 1-2193,8 11-258,-10-12-387,-1 12-516,0 0-258,0 0-258,0 0-129,0 0-258,-12 7 0,2 2-129,-7 4-129,0 1 129,-4 1 0,0 3-129,-2-1 0,-2 1 0,-2 1 0,2 1 0,0-4 0,3 0 0,3-5 0,3 1-129,4-5 258,4 1-129,8-8 0,0 0 0,3 2 0,8-2 129,2 3-129,3-1 0,1 3 129,1 3-129,3 3 0,-1 2 129,0 5-129,-2 0 0,2 5 0,-2-1 0,-1 2 0,-3-1 0,-3-3 0,0-2 0,-2-3 129,1-1-129,-4-2 0,-6-12 0,8 13 0,-8-13 0,0 0 0,10 4 0,-10-4-258,0 0-516,0 0-3741,0 0 0,0 0-387,-4 13-516</inkml:trace>
  <inkml:trace contextRef="#ctx0" brushRef="#br0" timeOffset="449508.7104">1710 15925 3483,'-13'-30'4773,"8"18"0,1-5-1806,4 17-1032,5-16-387,7 14-903,-5-10 129,8 7-387,-2-4 258,8 8-516,0-1 129,6 2 129,7 0-129,7 5 0,7 2 0,7 2 0,9 1-129,7-4 0,7-3 0,15 4 0,5-7 258,9 0-387,6 0 0,12-3 0,7-2 258,10 5-258,5 0 0,5 0 0,6 8-129,3 0 129,5 5 129,0-3-129,0 4-129,5-2 258,2-1-129,-4 4 129,2-5 0,2 2 0,-3 0-129,1 0 129,1 1 0,1-1 0,-1 0 0,2-3-129,3 3 129,1-4-129,3-4 0,5-1 0,1-1 0,1-2 0,1 0 0,0-5-129,-2-2 129,0 0-129,-5 0 129,-4 0 0,-8-1 0,0-1 0,-8-1-129,-7 4 129,-4 0 0,-7-4-129,-8 1 129,-3-4-129,-9 1 129,-10-2-129,-7 2 129,-4-1 0,-9-3 0,-8 4 0,-7 1-129,-10-3 129,-7 4 0,-8 2 0,-9 2 0,-11 1-258,-8 5-387,-12-15-1419,-4 15-2838,-10 0-258,-2 9-516,-10-2 0</inkml:trace>
  <inkml:trace contextRef="#ctx0" brushRef="#br0" timeOffset="455101.0303">6074 12414 1419,'10'-12'4128,"-10"12"129,6-13-645,-6 13-903,0 0-387,6-14-903,-6 14-387,0 0-258,10 0-129,-10 0-258,0 10-129,-1 1-129,-5 3 0,-6 2 0,-2 7-129,-6 0 129,0 5 0,-8-2-129,1 5 129,0 0-129,-1 0 0,2-4 0,-1-2 0,3-4-129,3-4 129,3-4-129,1-4 129,2-4-129,2-3 0,2 1 129,1-3 0,10 0 0,-12 0-129,12 0 129,0 0 0,0 0 0,5 10 0,9-1 0,4 3 129,4 3-129,2 2 129,5 3-129,2 2 129,-2-2 0,2 5 0,-5-3 0,-1 1 0,-3-3 0,-2 0 0,-3-4 0,-2-1-129,-3-3 258,-4-2-129,-8-10 0,11 14 0,-11-14 0,0 0-129,0 0 0,0 0-258,0 0-645,0 0-3354,8-4 0,-5-6-516,4-5-258</inkml:trace>
  <inkml:trace contextRef="#ctx0" brushRef="#br0" timeOffset="455838.0724">6444 12331 5031,'0'0'4257,"0"0"258,5 8-645,-5-8-2064,0 12-645,0 0-258,0-12-129,-8 22-516,-1-11 129,-4 2-258,-2 0 129,-2 3-258,-7 1 129,0 0-129,-4 3 0,-5 1 129,1 1-129,-2-2 0,-1 1 0,2-1 0,3-2 0,3-3 0,3-5 0,6-2 0,3-4 0,5-2 0,10-2 129,0 0-129,-7-7 129,7 7 0,10-9 0,3 6 0,4 3 0,4 0 129,1 8-129,3 4 0,0 2 0,2 5 0,-3 1 129,2 7-129,-3 1 0,-3 2 0,0 2-129,-4-2 129,-2 2 0,-2-1-129,-2-4 129,-2-2-129,-1-4 0,-2-2 129,0-6-129,1-1 0,-6-12 0,7 13 129,-7-13-129,11 3 0,-11-3-129,0 0-387,14 0-1806,-14 0-2064,0 0-129,0 0-645,0 0-129</inkml:trace>
  <inkml:trace contextRef="#ctx0" brushRef="#br0" timeOffset="490409.0498">5913 13998 2580,'17'-30'3483,"-9"17"0,0-4-258,3 12-645,-9-9-258,7 12-129,-9 2-645,0 0-129,0 0-387,0 9-258,-8 2-258,1 9-129,-5-2-129,-3 7-129,-5 0 0,-4 0-129,-4-3 0,-4-3 0,-2 0 0,-3 0-129,0-5 129,1-1 0,3-3-129,6-2 129,7-2 0,5-3 0,6-3 0,9 0 129,0 0-129,0 0 0,13 5 0,-2 7 129,0 7 0,3 5 0,1 8-129,0 8 129,2 1-129,1 0 129,2-1-129,-2-5 129,2-5-129,-4-6 129,-1-4-129,-2-5 129,-4-4-129,-9-11 0,10 12 0,-10-12-516,0 0-1290,0 0-2967,0 0 129,0-12-645,0-2-387</inkml:trace>
  <inkml:trace contextRef="#ctx0" brushRef="#br0" timeOffset="491069.0875">6264 13984 4773,'0'0'4515,"5"-11"258,-5 11-258,0 0-2580,0 0-258,0 0-516,0 0-258,-5 8 0,0 5-258,-5-3-258,-1 4 0,-7 1-129,-2 2 0,-8 2-258,-2 1 129,-3-1-129,-3 0 0,-1 0 0,1 1 0,1-3 0,3-3 0,7-2 0,1-2 0,10-3 0,1-4 0,5 1 0,8-4 0,0 0 0,0 0 129,0 0-129,0 0 129,11 0 0,2 4 0,1 9 0,7 5 0,-1 8 0,6 3 0,2 4 0,2 4-129,-2 0 0,1-1 129,-4-5-129,-3-2 129,-3-6-129,-5-4 0,-3-4-129,-11-15 129,13 18-258,-13-18-387,11 7-2967,-11-7-1161,0 0-258,7-9-645,-7 9-129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39:30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17864 827 1,'-11'-48'3998,"11"48"517,-20-56 516,20 56-1548,-29-52-1419,29 52-258,0 0 387,-49-55-516,49 55-387,0 0-516,0 0-258,0 0-387,0 0 0,3 78-258,8-20 258,1 21 258,-1 32 0,4 35-387,-1 30 258,2 18-129,2 19 129,4 21-258,2 20 129,0 10-516,2 2 0,-1-9 258,1 2-129,-1 1 129,-6 5-258,-2-8 387,-2-5-258,-1-2 129,-3-10 129,1-12 129,-2-6-129,1-14 129,1-16 0,-1-17 0,3-16-129,2-22 129,1-20-903,11-14-3870,-11-26-387,5-16-258,-6-20-774</inkml:trace>
  <inkml:trace contextRef="#ctx0" brushRef="#br0" timeOffset="476.0272">18195 6329 5805,'-43'47'4644,"28"-15"0,9 2-258,6-5-3354,18 5-258,17-10 258,25 0-258,16-11 0,24 4 258,24-10-387,26 5-129,21-4 0,25 6-258,18 3-258,20 7 129,18 4-129,15 1 0,9 3 0,9 0 0,8 6 0,0-3 0,4 1 0,-3-4 0,-3 4 0,-4-4 129,-14 1-129,-3 0 0,-17-9 129,-12-5-258,-19 2-645,-27-12-4386,-30-5-258,-30-4-387,-30-6-645</inkml:trace>
  <inkml:trace contextRef="#ctx0" brushRef="#br0" timeOffset="1540.0881">18261 6653 774,'5'-20'3483,"9"14"258,-5-7-387,4 6-2580,7 4-387,2 3 258,9 3 129,4 4-129,13 10 387,7-5 0,18 10 0,11-5 0,22 6-258,11-7-258,24 3-129,17-2-129,20-3-129,19 3 0,18-2 0,12-1 0,15 1 129,12 2 0,5-1 258,6 2-129,4 2 129,-1-3-129,1 2 0,-5-2 0,-5 4-258,-11-3 387,-8 1-387,-18-2 0,-16-3-129,-25 0 258,-24-2-129,-26-2 0,-26-3 129,-27-3-258,-23-3 129,-20-1 0,-18 0 129,-17 0-258,3-12 0,-3 12-129,-13-13-258,13 13-258,-10-15-516,10 15-1419,0 0-2064,1-13-774,-1 1-129,0 12 258</inkml:trace>
  <inkml:trace contextRef="#ctx0" brushRef="#br0" timeOffset="1936.1107">23971 6813 4128,'-33'-46'5289,"13"25"-129,-4-2-387,2 15-2451,-3-11-645,8 16-387,3 1-774,14 2 0,-7 12-129,12 5-258,11 3 129,8 4 0,4 3 0,6 3 129,3-2-258,3 4 129,0-3-129,-2-3 0,-6 1 129,-3-5-258,-7 2 129,-9-2-129,-2 1 129,-11 2 0,-4 2 129,-12 5-258,-6 5 129,-7 4-129,-6 4-258,-4-2 0,3 6-516,-6-13-2838,6 6-1677,6-9-516,6-5-387,7-12-387</inkml:trace>
  <inkml:trace contextRef="#ctx0" brushRef="#br0" timeOffset="2404.1375">24154 7632 4773,'0'0'5547,"0"0"-516,9 13-258,-9-13-2709,11 37-1419,-6-10-129,1 4-258,-1 0 0,-3-1-129,0-7 0,-2-7 0,-6-6-129,6-10 0,-10 3 129,10-3-129,-4-20 0,4-1 258,5-6-516,6-2 516,4-2-516,3 2 258,0 3 0,4 4 258,-4 7-258,-1 10 129,-4 5 129,-2 5-129,0 10 258,-1 6-258,-3 1 129,0 5-258,-2-2 0,-4-3-258,3 5-516,-4-27-2193,1 21-2064,-1-21-387,3 11-387,-3-11 130</inkml:trace>
  <inkml:trace contextRef="#ctx0" brushRef="#br0" timeOffset="2578.1474">24391 7777 4644,'0'0'5676,"56"-2"-387,-56 2-258,51-8-3096,-51 8-1032,65-24-645,-65 24-1806,78-12-3096,-78 12-516,0 0 129,41-20-645</inkml:trace>
  <inkml:trace contextRef="#ctx0" brushRef="#br0" timeOffset="2744.1569">24543 7842 1677,'0'0'5031,"0"0"129,0 0-516,43 32-2064,-43-32-903,0 0-1161,0 0-3225,43-2-1806,-43 2-387,0 0-387</inkml:trace>
  <inkml:trace contextRef="#ctx0" brushRef="#br0" timeOffset="3705.2119">24205 7662 3870,'2'-22'5160,"7"13"-129,4-3-129,8-11-2967,1 21-903,7-5-387,-29 7 129,72 0-258,-32 8-129,4 0 0,-44-8 0,58 17-129,-58-17 0,0 0 0,0 0-129,14 27-258,-38-22 129,-9-4-129,-2 3 0,-10-1 0,4-3 0,2 2-129,8-2 129,5 2 129,16-1-129,10-1 129,0 0 0,14 0-129,8 0-129,5-4 129,4-1-129,-31 5 258,66-16-129,-66 16-774,80-9-3354,-80 9-516,63-23-516,-63 23-129</inkml:trace>
  <inkml:trace contextRef="#ctx0" brushRef="#br0" timeOffset="4287.2452">24664 7165 3225,'0'0'5160,"0"0"-129,0 0-903,17-52-1548,-17 52-1032,0 0-387,0 0-516,0 0-258,-3-57-129,3 57-258,0 0 129,31-67-129,-31 67 129,0 0-258,35-62 258,-35 62-129,0 0 258,0 0-129,38-13 0,-38 13 129,0 0-129,7 71 129,-7-71-258,2 83 258,-2-83-258,0 95 129,0-95-129,0 93 0,0-93 0,-4 80 0,4-80 129,-9 67-258,9-67 129,-6 51-258,6-51-129,0 0-258,0 0-516,0 49-1032,0-49-2580,0 0-516,0 0-387,0 0 387</inkml:trace>
  <inkml:trace contextRef="#ctx0" brushRef="#br0" timeOffset="4569.2613">24734 7492 4257,'0'0'5289,"0"0"0,36 29-1161,-36-29-1806,0 0-387,0 0-387,0 0-645,0 0-258,0 0-129,0 0-258,50 3-258,-50-3 0,53 0-129,-53 0-129,51 1-258,-51-1-516,67 4-3612,-67-4-774,42 12-387,-42-12 0</inkml:trace>
  <inkml:trace contextRef="#ctx0" brushRef="#br0" timeOffset="7720.4415">18048 5496 8901,'-28'-1'5160,"28"1"-516,0 0-129,20 0-3870,12 0-129,14 0-129,11 4-129,12 3 129,11-2-258,11 3 0,13-2 0,17 2 0,14 1 0,20-3-129,21 0 129,21 1 0,23 0-129,19-2 129,19-1 0,8 2-129,12-1 0,4 0 0,3 2 0,0 0 0,-6 3-129,-3 2 258,-9-2-258,-8 4 258,-11-1-129,-9-1 129,-21-3-258,-11 0 387,-24-4-129,-21 1 0,-26-6 0,-24 0 0,-30 0 0,-27 0 0,-20-3 0,-20 3-129,-15 0 0,-5 0-258,-7 3-516,0-3-2064,12 0-2193,-15 10-516,15-10-258,0 0-258</inkml:trace>
  <inkml:trace contextRef="#ctx0" brushRef="#br0" timeOffset="8092.4628">24105 5591 7998,'-23'-20'5289,"23"20"0,-9-12-387,9 12-3354,0 0-516,0 0-516,11 22-129,4-1-258,4 3 0,3 3 0,2 2-129,1-2 0,0 2 0,-3-5-129,-2-2 129,-5-2 0,-3 1 0,-7 2 0,-5-4 129,-5 0-129,-11 2 129,-5 1-129,-6-2 0,1 3-516,-1-12-1032,6 7-3483,1-6-129,9-1-516,11-11-387</inkml:trace>
  <inkml:trace contextRef="#ctx0" brushRef="#br0" timeOffset="8484.4852">24512 5823 5289,'43'-29'5160,"-43"29"-387,46-64-129,-46 64-3225,0 0-258,35-57-387,-35 57 0,0 0 0,31-51-129,-31 51 0,0 0-129,0 0-129,0 0 0,0 0-258,0 63 0,0-63 0,-7 77 0,7-77 0,-18 92-129,18-92 129,-10 88-129,10-88 0,0 75 0,0-75 129,3 53-129,-3-53 0,0 0 0,0 0-129,15 50-516,-15-50-2580,0 0-1806,0 0-387,0 0-258,0 0-774</inkml:trace>
  <inkml:trace contextRef="#ctx0" brushRef="#br0" timeOffset="9280.5308">24826 7221 3354,'0'0'5160,"39"-14"-129,-39 14 0,0 0-2709,-6 63-645,6-63-774,-21 93-129,6-41-129,-3 5-258,-5-5-129,-6-3-129,29-49 0,-77 67 0,33-50 0,2-6-129,2-11 0,40 0 258,-55-21 0,55 21 0,0-61 0,0 61 0,53-76 129,-13 41 0,11 2 129,-9 6-387,6 8 129,-48 19-129,63-1 129,-63 1 0,0 0-129,35 62-129,-35-62 129,-3 72 0,3-72-129,-19 73 129,19-73-129,-15 54 0,15-54 129,0 0-129,0 0 0,0 0 0,0 0 129,0 0-258,0 0 129,0 0-129,0 0-516,0 0-1419,0 0-3225,0 0-258,0 0-258,0 0-645</inkml:trace>
  <inkml:trace contextRef="#ctx0" brushRef="#br0" timeOffset="20577.1769">18314 6321 774,'20'-29'1806,"-9"15"-387,-1 2-516,2-1-129,-2 1-387,1-1-129,4-2 129,-2-2-129,6-2 516,-3-5-129,6 0 387,-2-6-129,6 1 129,-2-3 0,2 1-258,-1-1 0,3 3-387,-3-3-129,0 1-258,1 2 129,1 0-129,-1-4 387,5 3-258,0-6 129,3 2 129,4-2-129,1 0 129,2 1 0,-1 0-129,-2 4-258,-2 2 129,-2 1-387,-3 4 258,-1 2-387,-1 2 258,-3-1-258,3 1 258,-2 1 129,2-3 0,2-1 0,0 0 0,4-2 129,1 1-129,0 3 129,1-2-129,-3 4 0,0-1-129,-1 5 129,-1-2-129,-5 3-129,-1-3 129,1-1 0,0 1 0,1-1 0,1-2 0,1-1-129,5 1 258,-1 1 0,0 2-129,1 0 129,0 0 0,1 2 0,-1 1 0,-1 0 0,-1 2 0,2 1 0,-1-3 0,0 2 0,3 1 0,-1-1 0,1 1 0,1 0 0,2 1 0,-1 0 0,1 0 0,0 1 0,-1 1 0,1-2 0,-2 1 0,0-2 129,0 0-258,-4 1 129,2-2-129,-2 0 129,0-1 0,-1 0-129,-1 0 129,-1-1-129,2 2 258,0-3-129,1 3 0,0-2 129,1 0-129,3 2 0,0 0 0,1 1 0,1-1-129,-2 2 0,-1 0 0,-1 4 0,-1-1 129,-2 1-129,-3-1 0,-1 3-129,2-2 258,0 2 0,1-3 0,0 2 0,-1-2 0,5 2 0,-2 0 0,1-1-129,0 1 129,-1 1 129,-2 0-129,-1-1 258,0 0-258,-1 1 258,1 0 0,-3-3 0,2 2 0,-1-3 129,1 2-129,0-2-129,0 1 0,-1-1 0,0 1-129,1 1 0,-1 1 0,1-1 0,-2 4 129,2-2 0,0 1 0,0-2 129,0 0-129,-3-1 0,3 2 0,-2-3 0,1 2 0,-2-2 0,-1 2 0,-1-1 0,1 2 0,-2-4 129,-1 7-129,2-6-129,-4 3 0,3 0 0,0-1 0,-2 1 0,1-1 0,0 2 0,-1-4 0,1 4-129,-4-4 129,0 4 0,1-2-129,-4 1 129,1-2-129,-2 2 129,0-1-129,-2 0 0,-1 0 129,2-1-129,-1 1 129,4 1 129,-2-3-258,5 1 258,0-1 129,4 2-129,-2 1 0,3-4 0,1 2 0,-4 0-129,4 1 258,-4-2-516,1 2 258,-1 0 0,2 1-129,1 0 129,-2 0-129,3-1 129,-1 2-129,3-1 129,0 0 0,0 0-129,0 0 129,-1 2 0,0-1-129,0 0 129,-2-1-129,-1 4 258,0-1-258,-1 1 258,2 0 0,-1 0 0,4 0 0,-3 0 0,7 0 0,-4 0-258,3 1 258,-1 2-129,3-1-129,-3 1 0,-1-1-129,0 3 129,0-3-129,-5 2 0,2-1-129,-2 1-258,-1-3 258,-23-1 129,62 6 129,-62-6-258,62 5 129,-62-5-129,70 5-387,-70-5-387,74 7-387,-74-7-645,59 6-258,-59-6 258,56 7-129</inkml:trace>
  <inkml:trace contextRef="#ctx0" brushRef="#br0" timeOffset="24036.3748">18192 6413 8256,'-10'0'4773,"3"-13"0,10 0-258,2-11-3741,8 3-258,4-8-258,7-3 258,4-8-129,11-5 0,4-13-129,11-14 129,11-16-258,13-13 0,18-15 129,9-13-258,12-16 129,10-5-129,11-6-129,4 2 129,2 0-129,1 3 258,0 3 129,1 3-129,0 8 0,2 2 0,5-1 0,4-2 0,5 1 0,9 4 0,3 1-258,5 3 0,6-4 129,1-1 0,-1 4-129,3 5 129,-2 4 0,-5 3 258,-6 7-129,-8-1 0,-14 8 129,-10 4 129,-14 16-129,-17 1 387,-15-1-387,-7 0 0,-14-3 0,-7-2 0,-5 7 129,-10 0-258,-4 6-129,-5-1 0,-4 14 129,-9 4-129,-32 59 129,48-76-258,-48 76 129,0 0-516,37-54 258,-37 54-516,0 0-1032,0 0-3612,0 0-129,0 0-516,0 0-258</inkml:trace>
  <inkml:trace contextRef="#ctx0" brushRef="#br0" timeOffset="25499.4584">20987 3407 1935,'51'-60'4128,"-24"26"129,0-1-387,1-4-2580,3 10-516,0-3 129,3 6-258,-2-4 0,6 9 0,-4-7-129,9 7 387,-1-11-258,9 4 387,2-18-387,13 5 129,6-22-258,10 0 129,4-11-129,7-2-258,0-1 0,5 1 129,0 5-129,-2-2 129,-6 10-129,-1 0 258,-5-1-129,0 2 258,-1 1-387,0-4 258,-4-6-258,-2-6 129,3 2 0,-3-9-258,0 7 387,-2-1-258,-5 3 129,-2 4-258,-2 13 129,-1 2-129,-8 9 0,-2 13-129,-4 0-129,-4 2 129,-5 6-129,-4-2 129,-38 28 0,70-46 0,-70 46 0,61-37 258,-61 37 0,48-29-128,-48 29-130,0 0 0,49-24 0,-49 24 0,0 0 0,0 0 0,0 0 0,0 0 0,0 0 0,0 0-517,0 0-257,0 0-774,49-25-3612,-49 25-645,0 0 0,0 0-387</inkml:trace>
  <inkml:trace contextRef="#ctx0" brushRef="#br0" timeOffset="26079.4916">24211 702 6321,'36'-43'5676,"-36"43"-387,0 0-387,0 0-2064,0 0-1161,0 0-774,0 0-129,0 0-387,0 0-129,29 54-129,-29-54 129,0 0-129,27 64 0,-27-64 0,0 0-129,0 0 129,0 0-258,25 48 258,-25-48-129,0 0 0,0 0 0,0 0 0,0 0 0,29-62 0,-29 62 258,17-50-258,-17 50-129,0 0 129,24-66 0,-24 66 0,0 0 129,39-29 0,-39 29 0,0 0-129,0 0 129,0 0 0,47 59 0,-47-59-129,0 0 0,19 69 0,-19-69 0,0 0 129,27 68-129,-27-68 129,0 0-129,0 0 129,20 51-258,-20-51 0,0 0-516,0 0-2967,0 0-1806,0 0-129,0 0-387,0 0-516</inkml:trace>
  <inkml:trace contextRef="#ctx0" brushRef="#br0" timeOffset="27579.5774">24182 3335 2580,'24'-38'5160,"-14"24"0,-3-2-258,2 12-2451,-9-17-516,0 21-645,7-17-129,-7 17-387,0 6-129,-7 18-258,0 9-129,-2 11 0,0 9-129,2 9 0,-5 5-129,3-1 129,6-3-387,3-7 129,0-6-516,2-19-645,9-1-3741,-3-15-387,2-3 0,1-10-645</inkml:trace>
  <inkml:trace contextRef="#ctx0" brushRef="#br0" timeOffset="28228.6145">24339 3670 3612,'8'0'4773,"-8"0"-129,0 17-645,1 5-3096,2-7-258,3 3-258,0-6-129,5-1-129,1-5 0,-12-6 129,0 0 129,38 0-129,-38 0 129,0 0 0,24-47 0,-24 47 129,1-54-387,-1 25-258,-6-3 0,-5 3-129,3 4 0,-7 4 0,8 7-129,7 14 0,-9-10 258,9 10-129,0 0 258,0 0 0,47 15 0,-47-15 0,45 10 129,-45-10 0,41 4 258,-41-4 0,0 0-258,0 0 129,0 0 258,0 0-129,0 0-129,0 0 129,0 0-129,0 0 0,0 0-129,-21 50 129,21-50-129,0 0 129,0 0-129,0 0 258,0 0-129,0 0 0,0 0 0,0 0 0,0 0-129,38 23 0,-38-23 0,0 0 0,31 66 0,-31-66-129,10 60 0,-10-60-258,3 64 387,-3-64-258,0 58 129,0-58 0,0 0 0,-10 58-129,10-58 0,0 0 0,0 0-645,0 0-1032,0 0-2967,0 0-387,-39 0-387,39 0 0</inkml:trace>
  <inkml:trace contextRef="#ctx0" brushRef="#br0" timeOffset="28564.6338">24666 3699 7998,'50'-23'5031,"-50"23"-258,44-6-1290,-44 6-2193,0 0-645,0 0-129,0 0-387,1 53 129,-1-53-129,0 0 0,0 0 129,0 0-129,0 0 0,37 0 0,-37 0 0,0 0-129,50-53 129,-50 53-258,40-40 129,-40 40 0,0 0-129,52-35 129,-52 35 0,0 0-129,0 0 129,0 0 0,39 46 0,-39-46 0,0 0-129,2 67 0,-2-67-1032,14 51-3354,-14-51-387,0 0-645,0 0 0</inkml:trace>
  <inkml:trace contextRef="#ctx0" brushRef="#br0" timeOffset="36696.0989">18334 5942 1548,'0'0'2838,"0"0"-903,0 0-516,0 0-258,3-7-516,-3 7 0,0 0-129,7-12-129,-7 12 0,7-13 129,-7 13 0,9-17 0,-9 17-129,12-19 129,-4 9-258,0-2 0,3-3-129,-1-2 0,4 3 0,-1-6 258,4 1-129,-2-5 129,5 2 0,-2-7 387,3 4-258,0-10 387,7 0-387,1-8 0,10 0 129,4-11-258,16 1 129,11-9-129,12-2 129,10-10-258,19-1 0,13-5 0,12-3-129,12-4-129,7-4 0,8-1-129,5-5-129,5 3-258,-6-6 0,0 6 0,-4-8-129,3 7 0,-10-3 129,0 8 0,-6 2-129,1 9 387,-4 0 0,-2 11 0,-3 6 258,-4 12 0,-4 5 0,-2 8 0,-4 3-1935,-1 10-2193,3 11-258,-4-3-129</inkml:trace>
  <inkml:trace contextRef="#ctx0" brushRef="#br0" timeOffset="38612.2085">18667 5403 258,'-13'-3'4386,"13"-10"-129,1-2-387,4-11-1161,11 5-645,-3-12-516,10 7-774,0-10-129,9 4-387,4-6 0,8-2-129,7-2 0,6-4-129,13-6 129,11-7-129,17-7 0,11-8 129,13-4-129,12 0 129,11-6 129,6 0-258,3 1 129,-1 2 0,-5 9 129,-4 2-258,-6 4 129,-9 6-258,-3 2 0,-3 4 129,-1 1 0,-1 2 129,-1-4 0,2 4 0,-3-2 0,-4 5 129,-7 1 129,-7 6-258,-8 0 129,-2 4-129,-8 3 0,-2 2-129,-2 0 0,1 1 129,1 2 0,7-3 129,5-2-129,-1-2 129,1-1-258,1 3 258,-3-8-129,-5 2 0,-5-8-129,-5-7 129,-6-9 0,2-4-258,-2-6 258,-2-6-129,-3 1 0,3 1 0,-2 3 0,-1 7 129,-4 8 0,-11 6 0,-3 6 129,-10 4 129,1 1-129,-7 4 129,-5-1-258,0 4 129,-4 2-258,3 5 129,1 3-258,-3 3 0,1 5 0,-10 4-387,10 5-387,-11-4-1548,-1 13-2451,-12 0-516,13 1-258,-13-1-258</inkml:trace>
  <inkml:trace contextRef="#ctx0" brushRef="#br0" timeOffset="39927.2837">23485 2725 258,'71'-67'4644,"-29"35"-129,-1-6-129,4-5-2580,4 18-516,-10-15-516,8 10-258,-12-7 129,6 8 258,-8-4-129,5 5 0,-6-3 129,3 8-258,-4-5-129,0 3-129,-1 2-129,-4-1-258,-3 3 0,-2 3 0,-8 1-129,-2 1-129,-11 16-387,6-20-2064,-6 20-2064,-17 0-387,-1 10-258</inkml:trace>
  <inkml:trace contextRef="#ctx0" brushRef="#br0" timeOffset="40879.3381">24341 2246 3096,'0'11'5160,"0"-11"-258,0 26-258,10 0-3354,-7-4-645,2 5-129,-1-5 0,2-1-258,2-8 129,-1-1 129,-7-12 258,18 4-387,-18-4 387,0 0-258,38-38 258,-38 38-387,27-52 129,-27 52-258,22-72-129,-22 72 129,14-91-258,-14 91 0,5-96 0,-3 46 258,-2 50-258,14-86 258,-14 86-258,17-71 258,-17 71-258,41-48 258,-41 48-387,58-22 0,-58 22 129,58-10-258,-58 10-129,63 0-645,-63 0-3870,57 15-258,-57-15-645,0 0-516</inkml:trace>
  <inkml:trace contextRef="#ctx0" brushRef="#br0" timeOffset="41264.3602">24742 2098 2580,'0'0'5934,"18"57"-387,-18-57-387,0 0-2967,12 61-516,-12-61-645,-1 54-258,1-54-387,0 0-258,0 64-129,0-64 129,0 0-129,0 0 129,0 0 0,0 0-129,0 0 0,0 0 129,47-20-129,-47 20 0,0 0 0,47-72 0,-47 72 0,0 0 0,57-36 0,-57 36 0,0 0 0,39 14 0,-39-14 129,18 49-129,-18-49 0,23 62-129,-23-62-129,20 71-1032,-20-71-3612,38 61-387,-38-61-387,0 0-258</inkml:trace>
  <inkml:trace contextRef="#ctx0" brushRef="#br0" timeOffset="54684.1277">18017 6200 1419,'71'-108'2064,"-22"46"0,10-15 516,13 1 129,1-17-129,17 6 129,-1-13-645,19 5-516,-3-12-774,10 5-387,-1-7-258,6-5-258,4-2 129,2-7-129,4-5 129,0-5 0,7-3 0,2-5 0,4-2 0,4-3 129,1-3 129,2 1-129,-2-1 0,2-1-129,-3-10 0,-4-1 129,-2-2-129,-4 6 516,-3-7-516,-3-4 387,-4-5-387,-4-7 387,-6 3-258,-2 8 129,-6 9-129,-6 1-516,-7 18 516,-9 13-258,-5 14 258,-9 18-258,-5 20 387,-12 7-387,-9 10 258,-8 9 129,-39 50-645,49-82-516,-49 82-1677,0 0-2193,34-62 0,-34 62-516</inkml:trace>
  <inkml:trace contextRef="#ctx0" brushRef="#br0" timeOffset="55292.1625">22982 409 5934,'0'0'5160,"0"0"-258,0 0-258,0 0-2967,0 0-903,0 0-387,11 47-258,-11-47-129,12 54-129,-12-54 0,12 67 0,-12-67-129,0 0 0,10 61 129,-10-61-129,0 0 0,0 0-129,0 0 258,0 0 0,0 0 129,0 0-129,1-70 129,-1 70 129,0 0 0,9-69 0,-9 69 129,0 0-258,0 0 129,0 0-129,38-31 0,-38 31 0,0 0 0,0 0 0,46 60 0,-46-60-129,22 49-129,-22-49-258,21 50-1548,-21-50-2580,0 0-258,14 54 0</inkml:trace>
  <inkml:trace contextRef="#ctx0" brushRef="#br0" timeOffset="55542.1768">23181 302 3096,'0'0'4257,"0"0"258,0 0-387,41-12-2838,-41 12-774,9 59 129,-9-59 0,5 83-258,-5-83-129,6 87-387,-6-87-1419,3 62-2064,-3-62-516,0 0-645,0 0 129</inkml:trace>
  <inkml:trace contextRef="#ctx0" brushRef="#br0" timeOffset="56163.2123">23285 460 1032,'38'17'3096,"-38"-17"-258,0 0-2193,0 0-516,23 59 129,-23-59 258,0 0 129,0 0 258,0 0 0,0 0 129,0 0 129,37-37 129,-37 37-129,0 0-516,0 0 129,-9-57-258,9 57-258,0 0 0,0 0-258,-51-32-258,51 32 0,0 0 0,0 0-258,0 0-516,0 0-129,0 0-129,0 0 0,0 0 516,36 17 387,-36-17 258,43-17 516,-43 17 774,0 0 645,49-29 129,-49 29 129,0 0-387,0 0-387,0 0 0,0 0-516,0 0-258,0 0-387,0 47-129,0-47-258,0 0 129,0 0 0,-12 65 0,12-65-129,0 0 258,0 0-129,0 0 0,0 0 0,4 53 129,-4-53 0,0 0 0,0 0 0,0 0 0,0 0 0,41 63 0,-41-63 0,0 0 0,7 56 0,-7-56-129,0 0-516,-10 55-516,10-55-516,0 0-2064,0 0-1032,0 0-516,-45 39 387</inkml:trace>
  <inkml:trace contextRef="#ctx0" brushRef="#br0" timeOffset="56479.2304">23475 515 3225,'41'-57'4515,"-41"57"-258,0 0-258,38-9-2838,-38 9-774,0 0-258,0 0-129,0 0 129,44 10 0,-44-10 0,0 0 258,0 0-387,0 0 129,0 0 0,45-6 129,-45 6-129,0 0-129,39-31 129,-39 31-129,0 0 129,41-41 129,-41 41-129,0 0 0,36-12 0,-36 12-129,0 0-129,0 0-1548,39 37-2709,-39-37-258,0 0-258</inkml:trace>
  <inkml:trace contextRef="#ctx0" brushRef="#br0" timeOffset="61012.4897">17976 6364 7611,'29'-11'4773,"-12"1"0,4 10-1677,4-13-2193,13 7 129,4-8-129,16 5-258,4-4 0,11 0-129,4-5-258,11-4 129,7-8-258,9-9 0,0-14 0,4-12-129,3-20 129,8-18-129,4-19 0,2-20 0,-3-18 129,5-14-258,4-8 0,-3-12 258,1-9-129,-3-7 0,0-8 0,1-5 129,-4-2-258,-2-4 129,-5-7 129,-3 8-129,-2 4 0,-6 3 387,-9 8-258,-6-6 258,-11 10 129,-4 11 0,-9 17 0,-7 5-774,-10 16 516,-7 6-516,-3 20 516,-11 17-645,-4 11 129,-8 5 0,-5 6 0,-6 1 516,-4 9-387,-1 9 129,-4-1-387,-3 10 129,2 4-774,-9 6-2838,14 57-1290,-17-78-387,17 71 0</inkml:trace>
  <inkml:trace contextRef="#ctx0" brushRef="#br0" timeOffset="61847.5374">21893 517 2193,'0'0'4773,"0"0"0,38-36-258,-38 36-1935,0 0-903,0 0-516,13 65-129,-13-65-516,9 50 0,-9-50-129,4 49-258,-4-49 0,0 0-129,4 57 0,-4-57-258,0 0 387,0 0-129,0 0 129,0 0 129,0 0-258,0 0 129,6-47-129,-6 47 387,5-63-387,-5 63 258,8-53-129,-8 53 0,0 0 129,19-52 0,-19 52 0,0 0-129,0 0 129,41 9-258,-41-9 0,0 0 0,35 64 0,-35-64-258,18 60 0,-18-60 0,12 49-645,-12-49-1935,0 0-2064,0 0-387,0 0-129,0 0-129</inkml:trace>
  <inkml:trace contextRef="#ctx0" brushRef="#br0" timeOffset="62235.5596">22116 381 7353,'16'-55'5160,"-16"55"-129,0 0-258,0 0-3096,0 0-774,0 0-258,0 0-387,38 0 258,-38 0-387,0 0 129,11 54-258,-11-54 0,0 0 0,4 66-129,-4-66 129,0 0-258,0 0 129,0 0-129,0 0 258,0 0 0,0 0 0,38 17 129,-38-17-129,0 0 129,39-32-129,-39 32-129,0 0-1032,39-33-3483,-39 33-258,0 0-387,0 0-387</inkml:trace>
  <inkml:trace contextRef="#ctx0" brushRef="#br0" timeOffset="97279.564">12093 12150 3354,'-19'11'5160,"19"3"129,23-14-387,21 0-2967,15-9-645,28 6-258,12-7 129,20 6-387,14-2-258,15 1-258,14-1-129,11 0 0,10 2-129,10-1 258,10 2-129,6 3 0,2 0 0,3 1 129,-10 4-129,-12 5 0,-19-3 0,-17 2 0,-24-5-129,-24-1 0,-28-3 0,-20-3-129,-20-3 0,-20-8-903,-9 5-3741,-11-3 0,-11 3-645,-9-1-516</inkml:trace>
  <inkml:trace contextRef="#ctx0" brushRef="#br0" timeOffset="97987.6045">13475 13254 4257,'0'-50'5547,"0"28"-516,-4 2 129,4 20-2451,-9-12-645,9 26-774,-7 13-516,7 21-258,-3 15-258,3 17 129,-2 9-258,2 6 0,0 7-129,0-2 0,2-4 0,0-9-129,1-8-258,-3-20-903,5-7-3741,-1-15-129,2-15-387,-6-22-387</inkml:trace>
  <inkml:trace contextRef="#ctx0" brushRef="#br0" timeOffset="98194.6164">13637 13716 7998,'8'17'5160,"-8"5"-258,2 7-129,-2 3-3870,2 9-258,2-3 129,5 1-516,-2-3-258,3-9-645,6 2-1935,-4-16-2193,-3-10-387,-9-3-258,13-20-258</inkml:trace>
  <inkml:trace contextRef="#ctx0" brushRef="#br0" timeOffset="98325.6239">13707 13480 7224,'-4'-58'4773,"4"58"-258,0 0-645,0 8-4386,0 14-3483,7 5-516,4 7-129,-1 5-258</inkml:trace>
  <inkml:trace contextRef="#ctx0" brushRef="#br0" timeOffset="98739.6475">13806 13776 2709,'23'65'5031,"-15"-43"129,0-7-387,-8-15-1935,13 5-903,-9-12-1032,7-3-129,-3-9-258,3-1 0,-1-2-387,1 0 129,-1 1-129,0 6 129,-1 2-129,0 9 129,-9 4-129,13 9 129,-6 6-258,0 3 129,-1 3 0,0 2-258,1-2 258,1-2-258,1-4 258,1-6-258,0-2 258,1-6-258,0-1 129,2-9 0,2-7 0,1-5 0,-1-1-129,1-2 129,-2 2 0,-1 0 0,-2 7 0,-2 1 0,-1 9 0,-8 5 0,13 0 0,-13 0 0,14 15 0,-4-5 0,3 1-129,-2-6-774,7 4-3870,-1-5-129,3-4-258,-2-4-645</inkml:trace>
  <inkml:trace contextRef="#ctx0" brushRef="#br0" timeOffset="99186.6731">14965 13205 9804,'23'-47'5031,"6"29"-129,2-8-1032,7 18-3096,-4 2 0,1 11-258,-10 11-129,-5 8-129,-9 2-129,-7 10 0,-6 1 0,-11 7 0,-7 3-129,-3 2 0,-3 0 0,-1 1 0,4-1 0,4-6 0,5-3-129,11-9 129,5-5 0,13-11 129,6-8-129,9-7 0,2-5 0,5-11 0,5-2-258,-5-15-645,10 2-3870,-11-6-258,2-1-129,-7-6-516</inkml:trace>
  <inkml:trace contextRef="#ctx0" brushRef="#br0" timeOffset="99503.6912">15475 12942 8514,'-5'-17'5031,"5"17"0,0 0-387,6 14-3741,-1 3-258,4 5-258,-2-3 0,0 1-258,-1-3 0,-1-3-129,-5-14 0,7 15-129,-7-15 0,9-3 129,-2-7-129,-1-5 0,2-1 0,2 1 129,2-1 0,0 4 0,0 4 0,0 8 0,-1 0 0,0 12 129,-2 3-387,-3-3-903,3 10-3354,-4 0-258,-1 2-387,0 1-258</inkml:trace>
  <inkml:trace contextRef="#ctx0" brushRef="#br0" timeOffset="99791.7077">15907 13341 7740,'-10'10'5418,"-1"3"-129,-10 4-516,-6 16-1935,-11 3-2580,-7 14 129,-14 7-129,-7 9 0,-12 7-129,-2 2 0,-6 4 0,3 0 0,0-4 0,7-7-129,11-3-258,10-14-258,18 4-3354,6-20-1290,15-9-129,16-26-516</inkml:trace>
  <inkml:trace contextRef="#ctx0" brushRef="#br0" timeOffset="100219.7322">15220 14220 6321,'18'-8'5676,"-5"5"-387,-2-3-387,5 7-1806,-3-1-2451,3 8 0,-4 0-258,-2 8-129,-5 2-129,-5 5 0,-1 0 0,-8 4-129,-2-4 0,-3 2 0,1-2 0,2-2 0,1-3-129,6-4 0,4-1 0,0-13 129,15 20-129,1-11 129,0 0 0,5 3 0,-2 3 0,1-1 0,-4 4 0,-1 1 0,-7 2 0,-3 1 0,-4 0 0,-1 0 0,-5 1 0,-6-2-129,-4 0 258,-5-2-387,-3 0 0,-3-6-129,4 4-516,-8-17-3225,7 0-903,2-7-258,8-13-516</inkml:trace>
  <inkml:trace contextRef="#ctx0" brushRef="#br0" timeOffset="100535.7503">15576 14151 9288,'34'-33'5289,"-24"27"-258,-10 6-258,11 0-3741,-11 0-774,7 2 0,-7-2-129,11 16 0,-11-16-129,9 14 129,-9-14-129,10 6 129,-10-6 0,9-4-129,-9 4 129,12-17 0,-2 8-129,-1 1 129,4 1-129,3 4 129,1-1 0,4 4-129,-1 0-129,0 0-258,5 10-1548,-5-10-2838,-1 0-387,-9 0-258,-10 0-387</inkml:trace>
  <inkml:trace contextRef="#ctx0" brushRef="#br0" timeOffset="101095.7823">12913 14797 5934,'6'54'5160,"-2"-25"-258,1 0-258,-5-8-3354,5 7-258,-1-12-387,4 0 0,-8-16 0,12 1-258,-6-10 0,3-8 0,1-12-129,1-6 0,4-4-129,3-1 0,0-3 129,1 10-129,0 2 0,-1 10 0,-2 10 0,-1 11-129,-4 6 129,-1 16 0,-2 4 0,-3 5-129,-1 2 129,3-1-129,-2 1-129,1-8-129,2 0-387,-8-25-1677,13 13-2967,-4-13 0,2-4-387,-4-12-387</inkml:trace>
  <inkml:trace contextRef="#ctx0" brushRef="#br0" timeOffset="101522.8067">13308 14765 5676,'31'-8'5418,"-11"5"0,6 3-774,3-12-2580,11 12-1161,-6-5 0,11 5-387,-4-3-258,-1-1-516,1 4-387,-11-11-903,5 11-1290,-19-11-1161,2 3-774,-14-16 1032,4 10 1419,-9-8 1419,-6-2 774,-3 9 1032,-11-11 1806,8 13 1548,-1 0 258,4 13-1290,-3-8-1419,13 8-645,0 0-387,13 17 0,4-9-387,6 3-129,2-4 129,3 6-258,-1-3 258,-1-1-387,-5 1 258,-2 4-258,-9-2 129,-4 3-129,-6 3 0,-6 0 0,-8 4-129,-6-1-129,-3 3-129,-9-6-387,11 11-1419,-5-16-2709,8-2-258,7-9-387,11-2-129</inkml:trace>
  <inkml:trace contextRef="#ctx0" brushRef="#br0" timeOffset="102007.8345">14199 14512 9288,'63'-12'5418,"-48"12"-258,-8 9-129,-15 4-4257,-2 10-516,-9 2 129,-2 6-258,-6 0 0,-3-1-129,0-1 129,1-6-258,3-5 129,3-6 0,6-7 0,4-5-129,6-7 129,7-9 0,3-6 0,8-3 0,1-4 0,4 2 0,3 1 0,-1 4 129,-1 5-258,0 8 129,-2 3 0,-1 6 129,-1 7-129,1 5 0,0 3 129,1 2-129,4-2 0,2 1 0,0-3 129,0-1-129,2-5 0,-1-2 0,-3-5 0,-2 0 129,-5 0-258,-12 0 258,10-17-258,-10 4 129,-4-5-129,-2-1 0,-2-1-129,-1 0-129,4 6-516,-8-3-3999,13 17 0,-9-20-516,9 20-258</inkml:trace>
  <inkml:trace contextRef="#ctx0" brushRef="#br0" timeOffset="102558.866">17049 13384 6450,'0'0'5289,"0"0"-258,0 0-258,0 8-2580,0-8-645,0 0-645,9-5-129,2 2-387,2 1-129,4-3-129,1 3-258,-3-5-258,3 7-645,-18 0-1548,17 0-2193,-17 0-516,2 7 0,-2-7-387</inkml:trace>
  <inkml:trace contextRef="#ctx0" brushRef="#br0" timeOffset="102704.8743">17089 13481 7353,'-3'12'5160,"3"0"-129,0-12-387,13 7-3096,-13-7-387,14 0-516,-6 1-645,-8-1-1161,22 0-3225,-13 0-387,0 3-387,2-3-516</inkml:trace>
  <inkml:trace contextRef="#ctx0" brushRef="#br0" timeOffset="107204.1317">17739 13150 6450,'0'0'5031,"-5"0"-258,-2 8-387,2 16-2967,-8-1-645,2 11-129,-1 1-387,2 9 0,4-2-258,3 2 129,3-1-129,3-4 0,9-4-129,6-5 129,5-7 0,3-7 0,4-9 0,1-7 0,2-5 129,-1-11-129,-4-6 0,-3-4 129,-5-6 0,-3-2-129,-7-3 258,-6 1-129,-4-3 0,-8 1-129,-9 2 0,-6 5 0,-2 4 0,-8 5 0,3 5 0,-1 5-258,4 11-645,-2-3-2838,10 4-903,5 0-258,3 7-516</inkml:trace>
  <inkml:trace contextRef="#ctx0" brushRef="#br0" timeOffset="128987.3776">18851 10312 7998,'-30'-69'4773,"26"27"-516,6-5-129,10-1-4128,25 7 129,11 7-129,12 7 129,7 17-258,3 15 387,-4 36 258,-5 29-387,-16 27 0,-12 29 0,-19 21 129,-14 18-129,-23 5 0,-16 0 0,-21-2 0,-17-15 0,-16-11 0,-13-11-129,-11-14 129,-10-17-129,-4-15 0,-5-22 0,9-27-129,6-26 258,9-28-129,14-36 0,16-35 129,18-30-258,20-24 258,24-17-129,20-8 0,24-4 0,22 2-129,14 8 129,16 15-258,8 16-387,14 27-1935,-6 11-1935,2 17-129,-1 17-774,-2 16 387</inkml:trace>
  <inkml:trace contextRef="#ctx0" brushRef="#br0" timeOffset="129503.4071">20468 10467 5934,'7'-76'5031,"6"33"-387,2-3-258,-1-2-3612,12 11-129,-1-4 258,6 14-258,-5 5-129,3 13 0,-5 9-129,-1 7 0,-4 12-129,1 9-129,0 3 0,-2 2-129,0-1 0,2-4 0,-3-10 0,3-6 0,-1-12 0,1-2-258,-3-14 0,0-7-387,0 1-387,-10-11-1419,2 10-2322,-3 2-129,-4 8-516,-2 13 129</inkml:trace>
  <inkml:trace contextRef="#ctx0" brushRef="#br0" timeOffset="129835.4261">20637 10718 6321,'-10'5'5160,"10"-5"-516,0-19-129,5 0-3612,2 5-258,-2-3-129,5 5-129,-2 0 0,3 8-258,1 4 129,3 0-129,2 5-129,3 2 0,2 0 129,2 2-129,1-5 0,0 0 129,3-3-129,-1-1 0,-1 0 129,0-3-129,-2-2-129,-1-4-129,-1 3-387,-6-8-645,8 2-3225,-8-1-516,6-5 0,2-5-258</inkml:trace>
  <inkml:trace contextRef="#ctx0" brushRef="#br0" timeOffset="130287.452">21520 10248 7224,'6'-29'4902,"0"11"129,2-2-645,-1-7-3741,14 4-129,-1-9-129,8 7 0,0 3-129,6 8 129,-3 7-387,1 7 516,-4 5-129,-2 15-258,-6 10 129,-5 12-129,-10 4 129,-5 11-129,-8 9 0,-10 4-129,-8 4-129,-6 2 258,-2-5 0,0-4-129,2-9 129,4-11-129,7-13 129,9-9-129,10-15 258,9-7-129,11-3-387,10-10 258,6-2-129,7-1 258,2 1-387,4 1 258,-3 5-258,-2 2 129,-4 4-258,-10-5-1032,4 5-3225,-11 0-516,-6 0-129,-6-6-516</inkml:trace>
  <inkml:trace contextRef="#ctx0" brushRef="#br0" timeOffset="130863.4849">21977 9561 3999,'-3'-23'5031,"3"23"-258,0 0-516,0 0-2967,6 0-387,-4 16-258,3 13-258,-4 0-129,3 8 129,-4-1-258,1-5 0,-1-3-258,0-7 258,0-21-129,0 0-129,9 0 258,-2-21-129,4-7 0,3-6 0,1-9 129,2 4 0,1 1 129,0 8-129,-3 6 258,1 15-129,-4 7 0,-1 11 0,-3 12 0,0 9 129,-3 5-387,2 0 0,-1 3 0,0-6 0,1-1-258,1-10-129,4 2-903,-9-11-3483,7-7-129,-10-5-129,14-10-516</inkml:trace>
  <inkml:trace contextRef="#ctx0" brushRef="#br0" timeOffset="131097.4983">22347 9099 5934,'0'-96'5289,"0"74"-387,0 22-129,-14 12-3483,14 28-258,-3 12-387,3 10-258,0 9 0,0 4-129,1 0-129,2-4 0,3-9-129,-2-8-258,2-7-645,-3-23-387,12 3-2709,-15-27-903,13 8-387,-13-8-129</inkml:trace>
  <inkml:trace contextRef="#ctx0" brushRef="#br0" timeOffset="131803.5387">22457 9426 5289,'7'-35'5418,"-7"35"-645,-3 10-1161,3 21-1677,-10-6-645,10 11-645,0-4-258,4 0-129,7-5-258,4-6 129,6-9-129,1-7-129,2-5 258,0 0-129,-1-12 0,-4-6 0,-1-7 0,-3-2 0,-5-3 0,-3 1 0,-3-1 129,-4 2-258,-4 4 258,-3 4-129,-8 4 0,-3 9 129,-4 1-129,0 5 0,3 1 0,2 1 0,6 2-129,11-3 129,4 15 0,13-6 0,11-4 0,9 0 129,6-3-129,4-1 129,-2 0-129,-4-1 129,-5 0 0,-7 0 129,-11-1-129,-7 1-129,-11 0 129,0 0 129,-18 7-258,1-1 258,-1 5-258,1 1 129,2 2-129,3 3 0,4 0 0,4 0 0,3-5 0,1 0 0,0-12 0,13 11 0,-4-11 0,1-3 0,0-5 0,2-3 0,2 1 0,-1 1 0,-1 4 0,1 5 0,-2 1 0,-1 12 0,-4 8 0,-1 11 129,-3 7-129,-2 6 0,0 3 0,-7 4 0,-2-4 0,-2 1 0,-4-5 0,-1-8 129,-2-7-129,1-8-129,0-7-387,-2-14-1161,10-2-2838,1-14-516,8-8-387,0-13-129</inkml:trace>
  <inkml:trace contextRef="#ctx0" brushRef="#br0" timeOffset="132143.5581">23000 9440 7611,'39'-26'5418,"-25"26"-516,-4 6 0,4 17-3870,-13-1-516,6 7 0,-4 2-387,1-4 0,-1 0-129,2-6 0,0-8 129,-5-13-129,18 9 0,-8-14 0,2-10 129,2-9-129,1-4 0,5-2 258,0-1-129,-2 2 129,1 5 0,-1 8-129,-4 7 129,0 9 0,-4 3-129,-1 11 0,-5 5-129,3 3 0,-2 0 0,-1-2-258,5 4-516,-9-9-3354,7 2-903,-6-5-258,3-1-645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44:37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11636 16016 258,'0'0'1548,"0"0"0,0 0-129,0 0-129,0 0 387,0 0-258,0 0-258,0 0-258,-6-12-129,6 12-258,-1-14 129,1 14-258,0-22 0,0 10-129,0-4 0,0-2 0,0-1 129,0-4-129,0-1 0,3 1-129,-1-6 129,1 1-129,0-4 258,1 4-387,0-2 129,0 2-129,-2-1 129,0 5 0,1-2 0,-3 4 129,2-1-129,0 1 129,-2 2-258,2 3 129,-2-3-129,1 3 129,-1-1-258,3 2 129,-2-5-129,-1 7 129,4-4 0,-3 3 0,3-3 0,-4 4 0,1-2 0,0 0 0,0 3 0,-1-1-129,0-1 129,0 4 0,0 0 0,0-1 0,0 12-129,0-19 0,0 19-129,0-15-516,0 15-1290,0 0-2064,1-14-129,-1 14 0</inkml:trace>
  <inkml:trace contextRef="#ctx0" brushRef="#br0" timeOffset="2868.1641">11676 15262 1935,'-5'-9'3741,"0"-2"129,1-5-1935,4 3-258,-1-13-387,1 1-129,4-18-129,7 1-258,1-15-129,10-1 0,0-12 0,8 4-258,5-8 0,5 8-129,-1-2 0,3 3 0,-2-1-129,1 4 0,-3 1-129,1 4 258,-2 0-129,-2 4 0,-2-1 387,0 9-258,0 1 0,-1 1 129,-1 4-258,2 5 258,-2-1-387,3 6 258,-1 1-129,3 3 0,0 7-129,-2 3 0,-2 3 0,0 3 0,-2 6 0,-2 1 0,-1-1 0,1 1 129,-2 0-129,3-1 129,-1 1-129,3-2 258,3 0-258,1 1 129,-1 3-129,1 0 129,-1 5-129,0 3 0,-4 4 0,-1 0 0,-1 3 0,-3-1-129,2-1 258,-3 2-129,0-4 0,-2 1 0,2 3 0,2-3 0,-1 2 129,-2 1-129,0 0 129,-1 1-129,2 1 0,-2-2 129,1-3-129,-2 2 129,3-4-129,1-3 0,5-2 0,4 0 129,1-1-129,3-3 0,1-1 129,2 2-129,-3 0 0,5 0 129,-5 1-129,1-2 0,-2-1 129,-1 1-129,1 0 0,-2 1 129,3-1-129,-6 2 0,3 0 129,-2 0-129,1-1 129,-3 3-129,2-5 0,-4 3 129,-1-3 0,0 0-129,-1 0 129,-2 0-129,2-3 129,-1-2-129,0-2 129,1 0 0,1-3-129,-3 1 129,2-1 0,1 0 0,-3 1-129,1-1 129,-1 1-129,-2 2 129,-1-2-129,-2 2 129,-1-2-129,-2 3 0,-2-1 0,-2 3 129,0 1-129,-2-3 0,0 2 0,0 2 0,-2-3 0,-1 4 0,2-2 0,-3-2 0,2 1-129,-1 0 129,0-1 0,1 1 0,-9 4-129,15-9 129,-7 3 0,1 2 0,-1-2 0,-1-2 0,-7 8 0,15-16 0,-15 16 0,14-14 0,-14 14-129,11-12 0,-11 12 0,0 0-129,10-11-258,-10 11-645,0 0-3612,6-13-258,-6 13-258,0 0-645</inkml:trace>
  <inkml:trace contextRef="#ctx0" brushRef="#br0" timeOffset="5064.2897">15017 13779 2709,'0'0'3096,"0"0"129,0 0-387,-10 0-645,10 0-258,0 0-258,4 12-258,-4-12-516,12 0-129,-12 0-129,20-20 0,-9-4 0,1-7-258,0-8-129,-1-7 0,0-9-129,1-1 0,-3-7 0,-3 2-129,-2-4 129,-1 5 0,-2-3-129,-1 2 129,0 1-129,-4-5 258,-3-3-258,4 0 129,-1 0-129,0 4 0,-2 2 129,1 2-129,0 7 0,1 3 129,-2 5-129,1 4 0,1 2 0,0 1 0,2-2 0,-1 2 0,2-3 0,-2 0 0,3 0 0,-1-3 0,1 1 0,0 2 0,0-3 129,5 5-129,1 0 0,3 1 0,6 4 129,0-4-129,4 5 0,2-2-129,1 6 129,2 0 0,0 1 0,3 5 0,0 1-129,1 5 258,3 3-258,1 3 258,6 2-129,-1 0 0,1 3 0,1 4 0,1 0 129,1 2-129,0 0 0,2 4 0,1-1 0,1 5 0,3-1 0,3 2 0,0 1 129,0 2-129,0 0 129,-3 5-129,-3 0 129,-3-1-129,-1 0 129,-3 0-129,0-3 0,0-1 129,2-2-129,1-3 129,3-2-129,3 0 129,1-1-129,1-1 129,-1 0 0,0-2 0,-1 0 0,-1-1 0,-3 1-129,-2 1 129,-3-2 0,2 0 129,2 0-129,4 0 129,3-2-129,2 0 0,3-5 129,1 5 0,0-8-129,3 5-129,-1-4 129,-3 4-129,1-2 0,-2-1 129,2-1-129,2 1-129,1 1 258,-2 0-129,-3 1 129,0-3-129,-4 4 0,-4 0 0,-3 1-258,-6 1 387,0 0-129,-5 3 0,0-1-129,0 1 129,0 0 129,3 0-129,-2 0 129,4 0-129,2 0 0,-1-1 129,2-1-129,1 2 0,-2 0 0,2 0 129,-4 0-129,1 0 0,-2 2 0,-1-1 0,-2 0 0,-2 0-129,-2 1 129,-5-2 129,-2 0-129,-2 0 0,-4 0 0,-1 0 0,-3 0 0,-1-2 0,-10 2 0,16-5 0,-7 3-129,0-1 0,0-1-258,-9 4-387,23-10-3870,-23 10-387,17-15-129,-10 3-645</inkml:trace>
  <inkml:trace contextRef="#ctx0" brushRef="#br0" timeOffset="6512.3725">18894 11688 516,'5'-16'3096,"-5"16"774,8-21-387,-3 7-1548,-5 14-516,4-23-387,-4 23 129,6-28-258,0 18 258,-5-8-258,7 6-129,-4-8-129,6-2-129,-1-3 0,5 1-258,-3-5 0,3-1-129,-1-2 0,2 0-129,1-3 129,2 0-129,1-1 129,4-4-129,5 0 129,5-1-129,2 0 0,3 4 129,1-1-129,1 6 0,-2 1 0,-4 2 0,-2 3-129,-1 3 258,0 2-258,-1 1 258,1 0-258,3 2 258,-1 1-129,6 5 129,1 1 129,0 4-129,-2-1 0,1 6 0,-4 1 0,0 1-129,-2 1 129,1 5-129,-3 0 0,-1 2 0,5 0 0,1 1 0,2 0 387,2 1-387,0-2 258,4 6-258,1-2 129,-2 1-129,-2-1 258,-1 0-258,-3 0 0,-2 0 0,0 0 0,-4-5 0,-3 0 0,2-2 0,0 2 0,-1-2 0,0 0 0,1-2 0,1 0 0,0-2 0,0 0 0,2-1 129,2 0-129,0 0 0,-1-1 0,1 0 0,3-2 129,0 0-129,2 3 0,-1 0-129,2-1 129,-1 1 0,0 0 0,1-1 0,-1 1 0,-4-2 0,2 0 0,-2 1 0,-1 1 0,-3-2 0,-1 1 129,-3 1-129,0 0 0,-3 0 129,-2 0-129,-2 0 0,-1 0 0,1 0-129,-3-1 258,-1 0-258,-2 1 129,-2-2-387,5 2-1419,-6 0-2709,1 0-516,-2 0-258,-1-3-516</inkml:trace>
  <inkml:trace contextRef="#ctx0" brushRef="#br0" timeOffset="8024.459">21703 10754 3483,'31'-29'4773,"-12"8"-258,2 1-1677,-6-12-903,12 5-387,-6-11-516,4 2-387,1-5 0,2 0-387,-3 0 129,2 0-258,-2 2 0,1 2 0,-1 3 129,5 6 0,-5 3 129,6 3 0,-2 1 0,3 5 129,0 0-258,6 6 129,-1-2-129,3 3-129,1-1 0,6 5 0,2-2-258,2 0 129,4 3 0,1-3 0,0-2 0,4 2 0,1 0-129,0 0 129,0 2 0,-1 5 0,-1 0-129,4 0 258,-3 2 129,0 7-129,-1-1 129,-2 4-129,4-1 129,2-3-129,-1 0 258,3-1-516,2 3 129,3-1 258,2-1-129,4 1 0,1 1 0,-2 0 0,1 0 0,-6-1-129,-1 1 387,-3-5-258,6 3-129,-13-7 129,3 5-129,3-6 0,-4 4-387,4-7-1548,-9 2-3354,-1-5-129,-15 0-387,-2-2-516</inkml:trace>
  <inkml:trace contextRef="#ctx0" brushRef="#br0" timeOffset="110468.3184">16528 15516 2451,'-19'-4'3999,"19"4"-387,-13-1-1677,1-5-516,12 6-258,-11-1-129,11 1 0,0 0-258,0 0 0,9 1 0,12 3-258,6-4-129,10 1 129,6-1 0,9 0 0,6-3-258,8 3 129,3-3-129,2 3 0,1 0-129,3 1 0,-4 3-129,-2-1-129,-4 1 258,-3-1-258,-6-1 129,-3-1 0,-7-1 0,-4 0 129,-1-3-258,-7 0 129,-5-1 0,-5 1 0,-6-1 0,-3 3 0,-6-1 0,-9 2-129,0 0 258,10 0-129,-10 0 0,0 0-129,0 0-387,0 0-1032,10 0-2838,-10 0-258,0 0-387,0 0 0</inkml:trace>
  <inkml:trace contextRef="#ctx0" brushRef="#br0" timeOffset="126799.2525">16139 12680 2580,'22'-19'4386,"-8"9"-129,0-2-1419,0-8-774,10 9-516,0-12-129,12 8-387,5-8-129,17 5-258,10-6 0,12 6-258,12-6 0,10 4 0,14-2-129,7 1 0,4 1-258,2 0 129,-1 4-129,3 2 258,-6 3-258,-4 5 0,-9 5-129,-6 1 129,-4 3-129,-7 7 0,-8 2 129,-10 5-258,-6 1 258,-10 6 0,-8 1 0,-10 5 0,-11 6 129,-10 3 129,-10 2-129,-6 7 0,-6 2 129,-6 2 0,-9 1-258,-4-2 129,-7-1 0,-7-2 0,-7-2 0,-5-5-129,-9-4 129,-9 3-129,-9-7 129,-12 1-129,-12-5 129,-9 0-129,-7-5 0,-7 0 129,-8-6-129,-4-2 129,-1-6-129,3-1 129,6-6-129,2-3 129,5 0-129,6-10 0,12-4 0,8-6 0,11-8 0,10-1 0,13-3-129,15-6 129,14-2-129,9-6 129,12 0-129,6-4 0,11 2 0,2-4 0,1 6 129,0 1-129,1 6 0,-4 4 0,0 6-129,-3 6 0,2 6-258,0 0-258,9 14-1677,-1-6-1935,5 6-645,1-1-129,3 1-129</inkml:trace>
  <inkml:trace contextRef="#ctx0" brushRef="#br0" timeOffset="163075.3274">8823 15483 3096,'-3'11'2838,"3"-11"-1032,-13 16-258,13-16-516,-18 20-129,4-7-129,-3 2 0,-3 4-387,-9 2 0,-3 3 0,-8 4-258,-9 2 0,-7 2 0,-7 4-129,-8-1-129,-6 2 129,-9-6 0,-7 3-129,-4-6-129,0-7-387,1-1-387,-2-12-129,5-4-258,2-7-129,11-10-645,5-17 387,12-2 258,8-13 516,10-6 645,9-5 516,10-7 516,9 2 516,13-6 258,5 9 258,9-7 0,11 9 0,3-3-129,8 4-258,2 0-129,9 8-129,1-2 0,10 6-516,4-4 258,9 10-387,8-4 0,7 12-129,7-3 0,8 3-129,0 1 258,9 7-129,1 0 0,-2 8 0,-2 1-129,-3 11 129,-8 1-258,-5 12 129,-12 12-258,-12 10 129,-10 10 0,-10 11-129,-11 11 129,-11 3 0,-8 4 0,-8 2 129,-5-5 0,-9-2-129,-8-5 129,-7-5-129,-7-5 129,-5-2-129,-14 2 129,-7-7-129,-14 0-129,-10-4 0,-7 4-645,-11-10-903,3-1-2451,-5-3-129,3-8-516,5-2 388</inkml:trace>
  <inkml:trace contextRef="#ctx0" brushRef="#br0" timeOffset="165803.4834">9300 15234 258,'31'-64'4515,"10"28"0,11-4 0,9-8-1677,20 9-903,2-13-774,19 13-258,6-7-129,12 11-129,-1 0-129,5 11 0,0 7-387,-1 15 129,-3 5-129,-9 17 0,-10 12-129,-9 7 0,-9 9 0,-9 3 0,-13 2 0,-10-2 129,-9 0-129,-11-4 258,-10-5-129,-12 1 258,-12-4-258,-19 0 129,-14 0-129,-10-2 0,-14 1 0,-11-2-129,-11-4 129,-8-1-129,-7-5 129,-6-3-258,-8-5 129,-8-4 0,-6-6 0,-1-3 0,-10-5 0,4-2 0,3-9 0,10-7 129,14-7-258,16-3 258,22-6-129,19-9 0,29-6-129,19-11 129,25-1-129,18-8-258,22 5-387,2-8-645,18 9-3354,-4 7-129,-1 17-258,-7 12-516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47:02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19212 6570 4773,'0'-30'5031,"-3"18"-387,3 12-129,-15-8-3354,3 5-258,3 8 0,-5 5-516,2 17 0,-2 6-129,0 18 0,-3 12 0,1 17 0,1 7-129,3 13-129,4 2 129,7 4-129,1-5 0,12-11 129,9-13-258,6-15 258,9-17-129,5-19 129,5-16-129,1-12 0,0-23 129,-2-12-129,-3-17 258,-8-13-258,-5-13 0,-10-13 0,-9-5 0,-10-3 0,-8 2 0,-10 7 0,-9 9 0,-4 14 0,-5 16 129,0 20-258,0 14-129,0 12-129,10 14-1419,1 8-2709,5 7-258,7 2-387,10 0-258</inkml:trace>
  <inkml:trace contextRef="#ctx0" brushRef="#br0" timeOffset="400.0229">19923 6179 5676,'31'-97'5289,"-24"65"-387,-7 13-258,0 19-2580,-24 19-1032,6 22-387,-6 21-129,1 22-258,0 21 0,3 17-129,8 12 0,6 2 0,6-2 129,7-8-258,12-17 0,7-17-129,6-22-387,1-32-774,11-13-3483,-7-22-129,1-10-387,-3-25-387</inkml:trace>
  <inkml:trace contextRef="#ctx0" brushRef="#br0" timeOffset="768.044">20172 6474 8127,'-7'-21'5160,"7"21"-258,0 8-258,10 17-3999,8 17-258,2 3-129,1 6 0,-2 4 0,-4 3-129,-5-5-129,-4-7 129,-5-8-129,-1-10 0,0-13 129,0-15-129,0 0 0,0-34 0,4-7 0,10-13 0,3-6 0,4-3-129,2 7 258,-1 8-258,-2 14 258,-1 14-129,-3 17 129,-4 16-129,-5 16 0,-2 10 0,1 4 0,-1 3-258,6 4-774,-10-15-2709,11-3-1032,-1-11-516,3-13-129</inkml:trace>
  <inkml:trace contextRef="#ctx0" brushRef="#br0" timeOffset="1324.0758">20661 6370 7611,'12'-54'5289,"-12"54"-387,18-2-129,-10 9-3999,9 19-258,-2 4-129,5 9 129,-6 2-387,2 2 0,-6 1-129,-3-7 129,-4-7-129,0-7 0,-3-11 129,0-12-129,1-8 129,3-16-129,3-12 129,2-10 0,3-4-129,2 0 0,0 2 0,-1 5 0,1 9 0,-4 16 0,-3 12 129,-7 6-129,12 26 0,-7 3 0,2 7 0,0 3 129,0 2-129,0-1 0,1-6-129,-1-6 258,-1-6-129,-1-12 0,-5-10-129,0 0 129,11-29 0,-7-5 0,3-13 0,2-9 129,3-3-258,1 2 258,0 2-129,1 11 258,-2 11-258,2 16 129,-2 14 0,3 10 0,-5 16 0,3 5-129,0 6 0,1-2-129,-3 3-129,-2-10-516,7 7-1548,-16-32-2451,15 9-645,-10-14 0,2-14-387</inkml:trace>
  <inkml:trace contextRef="#ctx0" brushRef="#br0" timeOffset="1556.089">21304 5724 7740,'13'-58'5289,"-2"58"-387,1 5 0,6 24-3999,0 7-387,12 10 258,4 12-387,2 9 0,-3 9 129,-2 11-129,-5 5-129,-5 7 0,-9 0-129,-9 0 0,-6-6-258,-11-9-516,0 8-3354,-13-17-1032,0-9-387,-5-13-516</inkml:trace>
  <inkml:trace contextRef="#ctx0" brushRef="#br0" timeOffset="2496.1428">17952 9402 5805,'-9'0'5160,"-3"2"-387,12-2-129,0 0-2967,5 12-645,8 3-258,-4-1 0,5 10-129,-2 1-258,0 6-129,-4-2-129,-1-4 0,-3-1-129,-2-10 0,-2-14 129,0 0-129,0-14 129,3-18-129,2-14-129,2-7 129,4-12 0,2 4 0,1 3 0,1 8 0,1 11 0,1 15 129,-1 23 0,3 7-129,-4 22 258,6 8-129,-1 5 0,0 5 0,-1-3-129,-1-3 129,-2-9-129,-2-7 0,-4-4 0,-1-13-129,-9-7 129,4-7 0,-4-10 0,-3-10 0,-1-7 0,-2-3 0,4-3 0,-3 2 0,5 6 0,1 7 0,9 11 0,3 10 129,5 8-129,3 11 0,2 11 0,5 0-258,3 6 0,-3-12-516,3 5-258,-10-15-3096,8-3-903,-7-7-129,2-5-645</inkml:trace>
  <inkml:trace contextRef="#ctx0" brushRef="#br0" timeOffset="2984.1707">18730 9078 4386,'0'0'5418,"0"0"-516,0 0 0,-5-18-2064,5 18-1806,-5-19-258,5 6 0,0-8-387,7 1-129,2-4 0,3 0-258,4-2 258,3 7-258,1 6 129,0 6-129,1 7 129,2 0-129,-1 9 129,1 0-129,-1 2 0,2-8 129,0-3-258,0-5 129,1-8 0,-3-10-129,0 1-129,-5-10-258,1 9-129,-9-9-903,1 15-2709,-8 0-645,-2 17-258,-6 0-516</inkml:trace>
  <inkml:trace contextRef="#ctx0" brushRef="#br0" timeOffset="3276.1874">18937 9217 7611,'0'0'4902,"-3"-9"-258,5-7-516,5-7-3483,6 2-387,1-5 129,5 5-258,-1-2 129,1 6-129,-1 4 129,1 4-258,-1 2 129,0 4 0,0 2 0,2 0-129,0 0 0,2-3-129,3 1-258,-2-9-387,4 8-774,-7-11-2838,2-3-387,0-2-516,-6-3 258</inkml:trace>
  <inkml:trace contextRef="#ctx0" brushRef="#br0" timeOffset="3704.2119">19454 8639 5934,'14'-2'4902,"2"18"-258,-7 1-516,-5 1-3354,8 10-387,-1-4-129,0 1 0,-1-3-258,-1-4 0,-4-6 0,-5-12 129,10 7-129,-10-7 129,7-19 0,-4-1-129,0-8 387,2-5-258,1-4 0,4-1-129,0 2 129,2 5 129,1 3 0,4 8 0,-3 5 0,5 13 0,-4 2 129,2 12-129,-2 6 129,1 9-258,-1 3-129,0 5 0,-1 2-516,-5-6-516,4 5-3612,-7-6-258,0-9-516,-3-4-258</inkml:trace>
  <inkml:trace contextRef="#ctx0" brushRef="#br0" timeOffset="5305.3035">21380 7540 1419,'-5'-8'4257,"5"8"258,-18 0 0,5 4-2193,-1 17-1290,-7 5 129,4 19-258,-3 1 129,5 18 0,4-1-129,11 13-258,2-6 0,18 1-129,2-14-258,10-6 0,3-17-129,4-12 0,2-15 129,-3-7-258,-5-18 129,-1-9 0,-7-10 0,-3-9 0,-7-7-129,-1-8 258,-13-7-387,-1-4 129,-9-3-129,-9 3 129,-4 8-129,-8 8 0,-2 13 0,-3 14 0,0 17-129,-3 11-129,8 12-774,-5 6-3225,15 8-516,5 0-387,12-2-258</inkml:trace>
  <inkml:trace contextRef="#ctx0" brushRef="#br0" timeOffset="5580.3192">21744 7154 6321,'21'-76'5418,"-17"55"-516,-4 21-258,-10 4-3225,-5 26-645,5 24-129,-4 13-129,7 20-129,-1 10 0,7 11-129,3-4 0,11-2 0,8-11-129,10-15-258,7-20 258,3-20-258,4-14-516,-3-22-774,8-8-3354,-8-15-387,-7-6-129,-7-17-516</inkml:trace>
  <inkml:trace contextRef="#ctx0" brushRef="#br0" timeOffset="5956.3407">22077 7389 9288,'-23'32'5160,"23"-4"-129,0-7-645,8 13-3870,5 0-129,4 5-129,-1-5-129,-1-2-129,-3-7 129,-2-4-129,-4-8 129,-6-13 0,0 0-129,0-8 0,-1-18 0,1-10 129,0-7-129,0-3 0,0-2 129,7 3-258,6 10 258,1 6-129,-1 17 129,5 12 0,-3 9 0,3 14 0,0 4 0,0 7 0,-3-1-129,-2 0 129,0-5-258,-1-7 0,-2-4-387,-10-17-1161,10 7-3096,-10-7-387,0-15-258,-6-9-516</inkml:trace>
  <inkml:trace contextRef="#ctx0" brushRef="#br0" timeOffset="6236.3567">22319 6829 7353,'35'-29'4902,"-14"24"0,-2 1-516,4 5-3612,-7 6-258,4 9 0,-5 1-258,-5 12-129,-8 3 129,-1 2-258,-1 2 129,-2-5-129,-2-1 129,1-5-258,2-6 129,1-8 0,7-6-387,2-5-258,10 0-1677,-5-10-2322,4-7-258,-1-5-516,-1-2 258</inkml:trace>
  <inkml:trace contextRef="#ctx0" brushRef="#br0" timeOffset="6553.3749">22717 6540 5289,'25'-5'5676,"-10"19"-516,12 14-258,-2-1-2967,16 24-903,-2 7 129,4 17-516,-6 6-258,-3 8-258,-12 6 0,-10 1-129,-12-2 0,-10-6 129,-11-5-258,-6-5 0,-4-8 129,-3-11-387,4-6 129,-4-12-645,11 2-645,-8-11-3483,13-4 0,-4-10-516,9-1-258</inkml:trace>
  <inkml:trace contextRef="#ctx0" brushRef="#br0" timeOffset="7392.4228">20219 13716 7353,'4'-11'5160,"-18"28"-258,-2 12-129,-9 9-3225,0 24-645,-5 9-129,4 18-258,4 5-129,8 8-129,7-5 0,12-4-129,13-17-129,11-11 129,12-20-129,5-19 129,8-21-129,2-12 0,0-28 129,-3-11-129,-8-12 129,-6-10-129,-9-11 0,-13-9 0,-11-4-129,-8-1 129,-17 6 0,-8 6 0,-9 9-129,-5 11 129,-4 15-258,-2 17 129,3 17-258,3 9-387,15 16-2193,2 3-1935,17 9-129,7-3-516,18-1 0</inkml:trace>
  <inkml:trace contextRef="#ctx0" brushRef="#br0" timeOffset="7640.437">20796 13480 8256,'-1'-4'5160,"-14"32"-387,-3 19 0,-4 7-3870,7 22 129,0 5-387,7 13-129,4 1 0,5 1-258,9-6 0,11-6-129,7-13-129,5-15-129,9-13-258,0-24-516,11-7-3225,-9-16-645,1-17-387,-8-19-516</inkml:trace>
  <inkml:trace contextRef="#ctx0" brushRef="#br0" timeOffset="7991.4571">21140 13821 9417,'-10'1'5160,"10"22"0,1 0-645,11 9-3612,-6 0-516,3 3-129,0-5-129,-1-1 0,-3-7-129,-3-3-129,-2-19 258,0 12-129,0-12 0,0-15 0,-1-9 0,1-9 129,2-4-258,5-4 129,4 4-129,2 2 129,6 4 0,0 13 129,2 13-129,-1 7 258,0 18-129,0 9 129,-3 7-129,1 3-129,-3 3 0,-2-6-258,3 1-516,-8-17-3354,9-8-645,-3-12-774,2-9 0</inkml:trace>
  <inkml:trace contextRef="#ctx0" brushRef="#br0" timeOffset="8195.4688">21719 13101 9933,'-12'100'5289,"9"-35"-516,7 9-129,5 4-4386,7 5-258,5-5-516,-4-11-387,11 0-3096,-13-16-903,-2-10-258,-5-13-387</inkml:trace>
  <inkml:trace contextRef="#ctx0" brushRef="#br0" timeOffset="8844.5059">21983 13550 4644,'-5'54'5160,"4"-19"-129,1-2-258,1 6-1935,10-17-2064,9-5-258,5-8-258,6-6 0,-1-3-129,1-12-129,-5-5 258,-3-6-258,-6-5 0,-8-3 0,-9-4 0,-6 2 0,-9 0-258,-8 3 258,-4 6 0,-2 4 258,-1 8-258,3 7 0,7 4 0,9 1 129,11 0-129,7 0 0,17 0 0,7-1 0,9-5 0,4 1 0,-1-3 129,-3 3 0,-6-1 0,-8 6 0,-9 0 129,-4 6-129,-13-6 0,6 17 0,-6-17 0,0 17-129,0-17 0,-5 13 0,5-13 129,0 0-129,0 0 0,0 0-129,0 0 258,11-1-129,-11 1 0,15 2-129,0 15 129,-1 7 0,3 8 0,-1 8 0,1 5 0,-2 3 129,0 4-129,-4 0 129,-5-1 0,-1-6-129,-5-5 129,-3-4-258,-9-3 258,-2-8-258,-3-4 0,-6-12-258,4-5-258,-8-14-903,13-7-3096,-6-13-387,11-13-387,6-15-129</inkml:trace>
  <inkml:trace contextRef="#ctx0" brushRef="#br0" timeOffset="9172.5247">22509 13387 9288,'57'-15'5289,"-38"20"-129,-1 17-258,-10 4-3999,1 11-516,-3-1-129,0 3-129,-4-5-129,1-2 129,-3-8-258,1-10 129,-1-14 0,0 0 0,9-27 0,-2-5 129,3-9 0,1-4-129,2-1 129,2 4-129,1 4 129,2 11 0,-1 10 0,-1 10-129,-1 7 0,-1 15 0,1 4 0,-2 7 0,0 1-129,-2 0 129,2-2-387,-5-8-258,8 6-2967,-16-23-1290,8 7-387,-8-7-387</inkml:trace>
  <inkml:trace contextRef="#ctx0" brushRef="#br0" timeOffset="9403.5379">22968 12983 8256,'39'-14'5547,"-21"33"-387,7 19-129,-12 1-3354,12 21-645,-7 3-258,6 10-387,-8 5 129,-3 6-258,-8 1-129,-5-6 0,-10 1-258,-9-7-129,-6 4-774,-15-15-3870,0-4-387,-7-13-129,1-6-645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47:48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15523 1842 903,'0'-58'2451,"0"34"258,-3-5 516,3 9-258,0-3-387,0 11-129,0-3-774,0 15-258,0 0-387,3 10-258,0 8-258,5 10-258,-3 11 129,4 11-258,-2 14 129,1 11-129,-3 11 129,0 11-516,-4 20 258,-1 13-258,0 17 387,-3 8-129,-3 12 0,-1 12-129,0 12 129,-2 12 0,1 6-129,-1 8 258,-1 10-258,-2 7 0,2 6 129,-3 8-258,2 2 0,0 0 129,1-2 258,4 1-387,3-10 258,2-6-129,1-6 129,3-5 129,4-5-129,3-6 0,1-9 129,-1-4-129,-2-8 0,2-7-129,-2-10 0,-1-12 0,1-6-645,-7-21-2193,4-7-1677,-2-13-387,-3-20-258</inkml:trace>
  <inkml:trace contextRef="#ctx0" brushRef="#br0" timeOffset="704.0403">14648 8190 1935,'31'6'4515,"-7"-6"258,11 3-387,10 1-3225,8-4-516,15 0 0,12 0-129,20 0-258,13 0 0,14-2-129,18-2 129,12-3 0,17-1-129,18-4 129,8-5 0,13 2 0,10-6 0,14 5 129,5-4-129,9 10 129,7-1 0,1 6-258,9 5 129,-4 1 0,-1 7-129,1 2 0,-4 4-129,-1-4-129,-5 4 129,0-1 0,-9-3-258,-4-2 258,-9 0-129,-9-2 129,-11 0-129,-13-1 129,-18-3 0,-15 0 258,-19-1-129,-14 2 0,-20-3 0,-16 0 0,-19 0-129,-19-4-258,-14 5-1161,-23-1-3225,-22 0-387,0 0-516,-28 4 0</inkml:trace>
  <inkml:trace contextRef="#ctx0" brushRef="#br0" timeOffset="11524.6592">19244 7913 1,'3'-21'3482,"-3"21"-257,4-14-645,-4 14-387,0 0-258,0 0-258,0 0-516,0 0-129,0-11-129,0 11 0,0 0-129,0 0-129,0 0 0,0 0 129,0 0-258,0 0 0,0 0 0,0 0-129,0 0 129,0 0-129,-4 5 0,4-5 0,-3 15-129,3-3 0,-2 5-129,2 7 129,0 10-258,0 12 129,2 12-258,1 10-129,8 12-645,-11-3-2838,7 8-1032,0-8-258,1-2-645</inkml:trace>
  <inkml:trace contextRef="#ctx0" brushRef="#br0" timeOffset="12775.7308">15955 9238 5547,'0'17'4644,"0"3"-387,2 12-129,4 9-3870,4 3 0,4 9-129,5 0 129,2-4-258,6-4 0,7-11 0,4-14 0,10-13 129,5-11-129,8-18 0,8-9 0,4-6 0,6-4 0,-2 2-129,2 5 0,-3 7 0,-7 8 0,-4 7 129,-5 11 0,-7 1 0,-5 11 258,-1 1 0,-3-3 129,-1 1 129,0-10 0,3 3 0,-1-8 0,5-6-129,2-7-129,5 0 0,5-5-129,6 3-129,4-1-129,1 2 129,3 2-129,0 2 129,-1 1-129,-4 2 129,-4 0 0,-3 1 0,-5 2 129,-1 6 129,-6-1 0,-2 4 0,-3 5 0,-4 6-129,-3-4 129,-1 6 129,-2-4-258,0-3 0,1-6-129,0-3 0,2-7-129,1-5-258,4 3-258,-8-10-1935,2 8-1935,-5 0-645,-6 6 129,-6 7-516</inkml:trace>
  <inkml:trace contextRef="#ctx0" brushRef="#br0" timeOffset="13348.7635">17839 9762 7224,'-9'-19'4902,"2"4"0,7 15-516,0 0-3612,0 0-129,0 28 0,4 1-387,6 12 129,-3 6 129,3 6-258,0 3 0,-3-1-387,0-3 0,-2-9 0,-2-6-258,-1-9 129,-1-8-129,-1-20 0,0 0 129,0 0 0,0-16 0,4-14 129,2-9 0,4-2 129,1-3 129,4 3 129,1-3 0,4 7 129,0 2 129,4 17 0,-5 2 129,4 12-258,-5 4 0,3 3-129,-4 13 0,1 6-129,-5 4 0,1 6 129,-4 2-129,0 2-129,-3-2-258,-3-4-258,6 0-3612,-10-9-516,2-2-387,-2-19-387</inkml:trace>
  <inkml:trace contextRef="#ctx0" brushRef="#br0" timeOffset="15736.9001">15446 8173 774,'29'6'4257,"-11"-2"258,5 0-1548,8 10-774,-3-11-387,15 16-387,-6-16 0,17 11-258,1-12-129,15 1-129,6-6 0,11-1-129,9-9 129,13-1-516,12-8 0,8-2-129,10-5 0,11-5 0,9-12 0,9-8-129,13-15-129,3-11 129,6-16 0,8-11-129,1-14 129,0-6 129,0-10-258,-3-8 0,-8-5 129,-1-7 129,-5-4-258,-9-5 0,-5-11 0,-2-7 0,-8-9-129,-5-9 129,-7-7 0,-6-2-129,-9-7 0,-9 1 258,-6-1-258,-13 1 129,-6-2 0,-8 5 0,-4 1-129,-7 2 129,-3 0 0,-3-1-129,-2 7 129,-5 5 258,-2 6-258,-2 5 258,-6 1-258,-6 15 129,-5 17-258,-6 11-387,-6 16-129,-9 8-1161,5 21-1935,-16 19-1290,0 25-258,-8 6-387</inkml:trace>
  <inkml:trace contextRef="#ctx0" brushRef="#br0" timeOffset="17215.9847">15376 8097 129,'0'0'516,"0"0"0,0 7 258,0-7 0,0 0 129,0 0 129,8 11 129,-8-11 258,13 10 0,-2-3 0,-2-4-129,8 6-129,-5-7 258,12 9-129,-5-11-258,12 8 0,-4-8 129,13 0-129,-1-18 0,14 0-129,2-22 0,16-6-258,6-23 0,13-8-129,7-21 0,12-12-258,8-17 0,8-8 0,4-11-129,2-10 258,6-12-129,1-10 129,0-11 0,0-13-129,-1-12-129,-2-11 0,-3-12 129,-5-5-258,-9-3 0,1-1 0,-8-4-129,-2 2 129,-12 0 129,0-1-129,-7 1 0,1-8 129,0-2 0,-4-1 129,-2-6 0,-1-7 387,0 8-129,-6 7 0,1 18-258,-9 19 0,-6 12-129,-5 10-129,-6 18 0,-8 18-387,-6 10-258,-8 7-258,-2 13-2451,-13 11-1935,-5 20 387,-11 56-645,0 45-1161</inkml:trace>
  <inkml:trace contextRef="#ctx0" brushRef="#br0" timeOffset="22848.3069">19458 785 8385,'0'-52'5418,"0"52"-645,0 0 0,24-60-2064,-24 60-1419,47-33-387,-47 33-258,69-22-258,-32 18-129,2 4 129,-39 0-387,63 9 129,-63-9-129,0 0 129,40 58-129,-40-58-129,-15 61 0,15-61-129,-46 70 129,46-70 129,-60 62-129,60-62 0,-50 49 0,50-49 129,0 0 0,0 0 0,0 0 0,0 0 0,38 37 129,-38-37-129,65-15 0,-65 15-387,70-26 129,-70 26-774,65-34-2193,-65 34-1419,50-41-516,-50 41-129,0 0-516</inkml:trace>
  <inkml:trace contextRef="#ctx0" brushRef="#br0" timeOffset="23180.3259">19930 480 11481,'0'0'5160,"0"0"-516,0 0 0,0 0-3870,38-2-258,-38 2-258,0 0-129,8 50 0,-8-50-129,0 0 0,0 0 0,0 0 0,0 0 0,0 0 0,0 0 0,0 0 129,38-38-129,-38 38 129,0 0-129,46-35 129,-46 35-129,36-3 0,-36 3 129,40 22-129,-40-22-258,41 32-1032,-41-32-3225,36 29-387,-36-29-258,39 18-516</inkml:trace>
  <inkml:trace contextRef="#ctx0" brushRef="#br0" timeOffset="23892.3666">21862 708 7482,'39'-3'5289,"-39"3"0,41 18-387,-41-18-2838,0 0-1290,29 50-516,-29-50 129,0 0-516,17 54 258,-17-54-129,0 0 0,0 0 0,0 0 0,0 0 129,0 0-129,0 0 129,0 0 0,42-35 0,-42 35-129,0 0-129,34-69 258,-34 69 258,0 0-387,46-38 387,-46 38-387,0 0 129,44 25-129,-44-25 387,0 0-387,31 68 0,-31-68 129,14 49-645,-14-49 258,0 0-903,0 0-2967,17 54-903,-17-54-387,0 0-387</inkml:trace>
  <inkml:trace contextRef="#ctx0" brushRef="#br0" timeOffset="24232.386">22217 531 8385,'0'0'5547,"0"0"-387,0 0-387,40-48-2838,-40 48-1032,45 5-129,-45-5-387,51 19 0,-51-19-129,0 0-129,0 0-129,32 65 0,-32-65 0,0 0 0,-37 60-129,37-60 0,0 0 129,-32 54-129,32-54 258,0 0-129,0 0 0,41 12 0,-41-12 129,46 0 0,-46 0-129,43-6-129,-43 6-258,0 0-387,0 0-4257,39-2 129,-39 2-645,0 0-516</inkml:trace>
  <inkml:trace contextRef="#ctx0" brushRef="#br0" timeOffset="27999.6015">21479 11796 2580,'0'-11'4257,"8"1"0,0 2-1806,3 8-387,-2-2-258,6 8-258,-4 1-645,5 7-258,-5 3-258,3 8-129,-4 3-129,0 7 0,-3 3-129,0 0 0,-4 1 129,0 0-129,-2 0 0,-1-7 0,-3-3 0,-1-5 0,-4-8 0,-2-6 0,3-8 0,-2-4 0,2-13 129,4-11-129,3-13 258,0-6-258,5-9 258,6 0-258,2-4 258,3 6-129,0 1 258,2 12-129,-1 8 129,2 13-129,-3 9 129,4 9 0,-5 6 0,1 13-258,1 8 0,0 7 0,-3 6-129,0 5 0,-3 4-129,-3 0 258,-1-3-258,-4-5 129,-2-3-129,-1-6-129,-1-5-516,-9-17-1290,10-10-2322,-9 10-387,9-10-129,-5-16-516</inkml:trace>
  <inkml:trace contextRef="#ctx0" brushRef="#br0" timeOffset="28603.6361">21913 11204 1419,'3'-32'4515,"3"16"387,-1 2-387,0-6-2193,11 15-516,-8-5-645,8 10-258,-5 5-129,5 12-387,-6 5-129,1 7-129,-2 2 0,-3 6 0,-4 1-129,-2 1 0,-4-2 0,-6-3 0,-1-5 0,0-6 129,2-7-129,9-16-129,-9 14 129,9-14 0,11-3 0,6-4 0,4-3 0,3-2-129,4 5-129,-3-5-645,5 7-2967,-8 2-774,-2 3 0,-3 0-645</inkml:trace>
  <inkml:trace contextRef="#ctx0" brushRef="#br0" timeOffset="28993.6584">22105 11921 2193,'14'-7'5031,"0"3"0,4 0-129,6 4-1677,-2-10-1419,17 10-387,-6-9-645,10 6 0,-3-6-516,0 3-258,-3-2-129,-5 2-129,-3 2-645,-16-7-1935,1 5-1677,-14 6-387,0 0-516,3-12 129</inkml:trace>
  <inkml:trace contextRef="#ctx0" brushRef="#br0" timeOffset="29265.6739">22299 11633 4773,'-1'-25'4515,"1"25"387,0 0-387,4-3-2838,6 21-387,-5 9-387,3 12-258,-2 6-387,0 10 129,-4 5-774,-2-6-774,0 3-3225,-1-4-258,-3-8-258,1-6-387</inkml:trace>
  <inkml:trace contextRef="#ctx0" brushRef="#br0" timeOffset="30931.7692">22826 11358 3870,'6'-32'5289,"-3"17"-258,-3 15-258,0 0-2580,0 0-516,-3 33-645,-6 9-258,5 16-258,-2 9-258,2 11 0,3 0-129,-1-2-129,2-3-258,2-12-258,6-6-645,-8-23-1032,7-3-2451,-3-12-387,-4-17-129,9 5-258</inkml:trace>
  <inkml:trace contextRef="#ctx0" brushRef="#br0" timeOffset="31352.7933">23053 11483 3483,'-10'-15'4515,"10"15"0,0 0-2193,5 6-129,-6 9-258,6 16-516,-5-1-129,0 12-129,-2-4-258,2 8-258,0-4-129,0 1-258,7-11-258,4-4 129,2-6-129,5-8 0,4-10 0,1-4 0,4-6 129,1-12 0,-4-5 129,-2-11-129,-3-7-129,-6-8 0,-9-2 0,-4 1-129,-14 4-129,-6 0 0,-5 10 0,-5 7 0,-1 16-129,-2 6-516,15 11-3354,-2 9-645,9 6-129,5 5-774</inkml:trace>
  <inkml:trace contextRef="#ctx0" brushRef="#br0" timeOffset="33748.9304">23422 10810 1935,'0'0'4128,"0"0"-387,0 0-1032,0 0-516,0 25-387,-8-11-516,3 19-258,-9 2-258,7 12-129,-7 7-129,8 6-129,-2-3-258,5-3 129,3-5-258,6-8 0,6-10 0,3-11 129,3-13-129,0-6 258,1-9-258,-3-9 129,-3-10 0,-6-2-129,-7-2 129,-1 2-129,-10 4-258,-10-1-2838,-5 11-1290,-6 10-387,-2 4-645</inkml:trace>
  <inkml:trace contextRef="#ctx0" brushRef="#br0" timeOffset="36982.1153">15359 6043 258,'0'0'1548,"9"0"-129,-9 0-258,9 4 129,-9-4-258,12 8-129,-2 0-258,-2-1-387,2 0-129,-3 0 129,3 0-129,-10-7 129,16 10 0,-16-10 129,12 6-129,-12-6 0,0 0 129,9 1-258,-9-1 0,0 0 0,0 0-258,0 0-129,0 0-258,0 0-903,0 0-2322,-9 3 516</inkml:trace>
  <inkml:trace contextRef="#ctx0" brushRef="#br0" timeOffset="38465.2001">21014 11667 645,'-32'0'1935,"20"6"387,0 0 387,2-6 129,10 0-129,-22-6-387,22 6-258,-22-31-258,17 12-258,-9-19 0,14 5-387,0-16-129,13 7-129,8-8-387,13 9 0,8 0 0,9 16-129,4 10 0,2 15-258,-4 16 129,-10 22-129,-11 20 129,-16 15 0,-16 17-258,-15 10 258,-18 14-129,-8-2 0,-8 0-129,-2-5-129,3-13 0,10-13 129,9-14-129,15-17 0,12-17 129,9-14-129,14-12 258,13-7-129,9-11 129,7-7-258,6-4 0,1-4-387,6 7-1548,-7-8-2838,4 3-129,-9-3-387,-1 5-516</inkml:trace>
  <inkml:trace contextRef="#ctx0" brushRef="#br0" timeOffset="40252.3023">15548 5225 2451,'53'10'2322,"-16"-3"258,4-7-387,10 5-258,6-7-387,12-1-387,4-10 0,10 3 129,0-13-387,14 2 129,5-13-258,9-3-129,1-13 0,8-4-129,9-14-258,5-8 0,4-7 129,3-4-258,5-3-129,1-6 0,-2 1 0,0 1 0,-6-4 129,0 5 0,-6-6 129,-2 1-129,-9-11 129,-1 2 0,-1-8 0,-2-4 0,-5-5-129,-5-8 0,-2-4 0,1 1 0,-4 2-129,-5 4 516,-6 1-516,-4 2 258,-3-1-129,-3 5 258,-2 1-129,-2-12 129,-4-2 0,-3-5-258,-4 9 0,0-2-516,-3 14 645,0 1-516,-4 7 387,-3 11-387,-1 4 0,0-4 129,0 1 0,-5-2 387,1-4-645,-3 0-387,4 5-645,-9 1-3096,4 10-516,-3 45-129,0 44-645</inkml:trace>
  <inkml:trace contextRef="#ctx0" brushRef="#br0" timeOffset="42948.4565">20902 577 1935,'0'0'4773,"40"-38"-129,-40 38 129,0 0-1806,0 0-645,0 0-387,0 0-645,0 0-258,16-54-387,-16 54 0,0 0-258,56-33-129,-56 33 0,53-15-129,-53 15 129,52 0-129,-52 0-129,0 0 0,42 40 129,-42-40-258,0 0 129,-15 74 0,15-74-129,-46 59 129,46-59-129,-60 59 0,60-59 0,-50 51-129,50-51 129,0 0 258,0 0-258,-17 51 258,17-51-129,0 0 0,52-4 0,-52 4 258,57-16-516,-57 16-258,59-21-645,-59 21-3354,56-28-258,-56 28-516,54-22-387</inkml:trace>
  <inkml:trace contextRef="#ctx0" brushRef="#br0" timeOffset="43391.4819">21288 355 6966,'-34'-50'4902,"34"50"-645,0 0 0,0 0-3225,0 0 0,0 0-516,0 0 0,0 0-129,3 58-258,-3-58 129,0 0-129,0 0 129,0 0-129,15 47 0,-15-47-129,0 0 0,0 0 129,0 0 0,20-48 0,-20 48-129,0 0 0,0 0 0,0 0 0,0 0-258,0 0 129,0 0-129,40 27-258,-40-27 258,0 0-387,26 61-516,-26-61-3096,0 0-129,0 0-387,31 52-258</inkml:trace>
  <inkml:trace contextRef="#ctx0" brushRef="#br0" timeOffset="44052.5197">21406 197 6450,'29'-62'5031,"-29"62"0,0 0-516,0 0-2580,0 0-903,0 0-258,0 0-645,0 0-129,16 64 129,-16-64-129,0 54 0,0-54-258,0 0 258,0 61 0,0-61 129,0 0 0,0 0 129,38 6-516,-38-6-129,0 0-1935,46-11-2193,-46 11-387,0 0-387,47-6-129</inkml:trace>
  <inkml:trace contextRef="#ctx0" brushRef="#br0" timeOffset="44222.5294">21582 303 6063,'37'23'5160,"-37"-23"-387,0 0-516,56-3-2967,-56 3-387,55-7-387,-55 7-774,57-5-1677,-57 5-2322,54-8-516,-54 8-129,0 0-258</inkml:trace>
  <inkml:trace contextRef="#ctx0" brushRef="#br0" timeOffset="44353.5369">21835 248 8127,'-41'-3'4773,"41"3"-258,0 0-1419,-28 58-1677,28-58-645,0 64-645,0-64-645,10 67-2709,-10-67-1161,9 54-258,-9-54-387</inkml:trace>
  <inkml:trace contextRef="#ctx0" brushRef="#br0" timeOffset="44589.5504">22075 162 7998,'0'0'5160,"0"0"-258,0 0-129,-7 65-3870,7-65-516,-4 63 129,4-63-258,0 66-1161,0-66-2838,0 0-774,-3 57-516,3-57-387</inkml:trace>
  <inkml:trace contextRef="#ctx0" brushRef="#br0" timeOffset="44879.567">22155 265 6450,'0'0'4902,"0"0"-258,0 0-258,0 0-3096,16 45-387,-16-45-129,0 0 0,0 0-258,47 55-258,-47-55 129,0 0-258,48 0 0,-48 0 0,0 0 0,0 0-129,0 0 258,28-56-258,-28 56 129,-17-49-387,17 49 258,0 0-258,-51-61-258,51 61-2193,0 0-2193,-41-31 129,41 31-645,0 0 0</inkml:trace>
  <inkml:trace contextRef="#ctx0" brushRef="#br0" timeOffset="45180.5842">22375 94 10191,'0'0'5160,"0"0"-516,0 0-1290,0 0-2064,0 0-516,0 0-387,0 0-258,0 0-129,0 0 129,0 0-258,0 0 258,-21 62-129,21-62 0,0 0 0,0 54 258,0-54-129,0 0 0,0 0-129,0 0 0,0 0 129,0 0-129,0 0 0,0 0-129,0 0-258,0 0-774,0 0-3612,0 0 0,0 0-645,0 0-258</inkml:trace>
  <inkml:trace contextRef="#ctx0" brushRef="#br0" timeOffset="66519.8047">20922 623 5289,'0'0'5031,"0"0"-129,-40 22-387,40-22-2709,0 0-645,0 0-129,0 0 0,0 0-129,0 0-258,0 0 0,29-48-129,-29 48 0,53-25-129,-3 13 129,18-8-129,21-3-129,18 1 0,23-3-129,10-3-129,8 2 129,-1-1-129,-13 5 129,-19 7-129,-21 3 0,-23 6-129,-29 3-129,-42 3-387,0 0-645,0 0-3612,-50 17-516,-2-6-129,-21 6-516</inkml:trace>
  <inkml:trace contextRef="#ctx0" brushRef="#br0" timeOffset="67670.8706">19437 3091 2193,'0'0'4515,"0"0"258,-6-7-387,6 7-1290,-4-25-1548,4 14-129,0-16-645,1 5 0,2-7-258,6 3-387,-2-8 516,7 9-645,-2-1 387,4 9 0,1 5-129,0 9-129,0 3 0,-2 12 0,-2 13-129,-3 7 387,-5 6-258,-3 6 258,-2 6-387,-5 1-129,-6 4 0,0-6 0,-1-2 0,0-7-516,2-5 387,3-9-129,3-8 258,4-18 129,0 0 258,15 0-129,0-16 129,4-5 0,2-6 129,3 1-258,3-6 129,-3 5 129,0 0-387,-2 2-129,1 11-1161,-9-7-3225,6 9-258,-10-5 129,4 10-774</inkml:trace>
  <inkml:trace contextRef="#ctx0" brushRef="#br0" timeOffset="68087.8944">19752 2849 5547,'-6'-16'4773,"6"16"258,0 0-645,8 21-1806,-1-8-1806,7 11-258,-3-3 0,4 6 258,-1-3-387,-2 0 0,-2-6-258,-1-2 387,-9-16-387,8 9 0,-8-9-258,0-15-258,0-8 258,-3-6-129,-2-2 129,1-4-129,2 1 0,-1-4 258,2 1 129,1 6 0,0 12-129,4 4 129,-4 15-129,13-9 129,-4 9 0,1 11 0,0 8-129,2 1 0,-1 2 0,0-2 0,0 1-129,-4-9-129,2 4-258,-9-16-645,11 11-2580,-11-11-903,0-11-258,-8-11-516</inkml:trace>
  <inkml:trace contextRef="#ctx0" brushRef="#br0" timeOffset="68415.9132">19757 2355 7353,'0'-50'4902,"4"30"129,0-4-645,8 14-2451,-4-2-516,6 7-516,-2 1-387,2 4 0,-2 9-258,0 8-129,-3-2-129,-2 11 129,-2-7-129,-2 5 129,0-1-129,-2-4-258,0-2 129,2-5-258,-3-12 387,7 8-387,-7-8 258,17-10-129,-4 0-516,-4-12-1935,8 8-1806,-5-5 0,4 4-516,-6-3-129</inkml:trace>
  <inkml:trace contextRef="#ctx0" brushRef="#br0" timeOffset="68694.9291">19988 2488 3870,'-2'10'5031,"9"-10"-129,4-10-516,0-23-1806,11 16-516,-8-16-903,10 8-258,-3-4-645,0 2-129,2 10-1806,-7-3-2193,0 13-774,-8-4-258,-8 11-387</inkml:trace>
  <inkml:trace contextRef="#ctx0" brushRef="#br0" timeOffset="68875.9395">20102 2230 8643,'-6'9'4902,"6"-9"-258,3 20-129,0-8-3096,10 15-645,-5-2-258,6 7-387,-1-2-258,-2-5-645,6 13-1290,-8-17-2709,5 1 129,-6-15-774,6-2 129</inkml:trace>
  <inkml:trace contextRef="#ctx0" brushRef="#br0" timeOffset="69114.9532">20301 1848 10707,'0'0'5031,"0"0"-258,-6 14-129,10 10-3741,1 5-129,5 8-387,-1-1 0,2 4-258,-1 2-258,0-3-258,0-2-645,-9-16-3483,8 1-258,-9-22-129,5 16-645</inkml:trace>
  <inkml:trace contextRef="#ctx0" brushRef="#br0" timeOffset="69486.9745">20372 1594 9933,'-5'-8'5160,"-1"32"-645,6 19 0,-2 4-3483,3 6-387,0 6 129,7 0-387,0-3-129,1-6-258,4-8 129,3-9-258,1-10 258,4-17-129,-2-6 0,2-18 0,-2-6 0,-1-8 129,-4-4-129,-2-5 129,-6 0-129,-4-2 0,-2-1 0,-2-2 129,-7 4-129,9 42 0,-26-90 0,26 90 0,-37-78 0,37 78-258,-46-50 0,46 50-774,-42-21-1677,23 21-1806,8 7-258,0 5-387,10 6-387</inkml:trace>
  <inkml:trace contextRef="#ctx0" brushRef="#br0" timeOffset="70016.0047">20554 971 6063,'0'0'5160,"0"0"-258,0 0-387,0 0-2709,0 0-516,0 0 0,0 0-774,-13 44 0,13-44-387,-2 81-129,2-81 0,5 81 516,-5-81-516,23 62 0,-23-62 258,0 0-129,55 22-129,-55-22 516,0 0-387,47-35 0,-47 35 258,0 0-645,9-54 0,-9 54 516,0 0-516,0 0-516,-43-16-774,43 16-2967,0 0-129,-49 39 129,49-39-774</inkml:trace>
  <inkml:trace contextRef="#ctx0" brushRef="#br0" timeOffset="71541.0919">15531 5403 3225,'-5'-12'4257,"5"12"-387,0 0 129,0 0-3096,0 0 0,5 5-258,6 6 258,2-9-258,8 9 129,4-7 0,12 0 0,1-4 0,9-3-258,5-11 0,11-1-129,2-6-129,8-3 0,0-5 0,2-2-129,1-3 0,2 0-129,-1-3 129,1 0-129,-4-5 129,0 5 0,0-1 0,-3-1 0,-3 2 0,-2-1 0,-5 4 129,-4 2-258,-4 1 258,0 1-129,-4 0-258,-3-3 129,2 3 0,-2 0 129,1 1-258,-1 1 129,0 1-129,-2-2 0,-1 0 258,1 3-129,2 0 0,1-3 0,3-4 0,-2-1 129,3-2-129,-3 5 129,-3 1-129,-3 2 0,-6 4 0,-6 2-129,-4 7-258,-6-2-516,4 11-3483,-12-6-258,5 7-258,-10-4-516</inkml:trace>
  <inkml:trace contextRef="#ctx0" brushRef="#br0" timeOffset="73088.1804">15683 8055 2193,'23'-26'4773,"-9"15"129,0-4-129,9 2-2451,-10-11-774,12 7-516,-3-9-129,6 5-387,1-9-129,3 2-129,1-6-258,3 1 129,-1-2-129,-1 0 129,-1 0-258,-1 1 258,-2 0-129,-1 2 0,-1 1 129,1 0 0,0-4 0,0-1 0,1-1 258,3 1-258,-3-3 0,1 1 0,-1-1 0,-2 6 0,-2-1 0,-1 6 0,0 0 0,-2 1 0,-1 4-129,1-2 129,-2 1-258,2-1 258,-1-1-258,0 2 258,-2-2-129,0 1 129,0-2 0,-2 2-129,-1-1 258,0 2-258,-2 2 258,3-4-129,-1-1 0,0 1-129,2-3 129,0 0 0,1-2 0,1-1 0,0 0 0,-1 1 0,-1 0 0,-1 1 0,-2 4 0,2-3-129,-3 2 129,2 3 0,-1 0-258,3-3 129,-1 2 0,4-3 0,1 0-129,0-2 129,1 1-129,0-3 129,0 1 0,0 0 0,-2-3 129,1 0-129,-2-3 0,1-3 129,1-2-129,-2-1 0,-1-4 129,2-1 0,0-1-129,-1 1 0,1 1 0,-2 2 0,1 7-129,-2-1 129,0 5-129,-2 0 129,2 1-129,-2-2 129,2-3 0,2-1 0,1-4 129,1 2-129,-1-2 0,1 3 129,-3 2-129,2 4 0,-2 2 129,-3 1-129,0 4 129,-1-1 0,1 1 0,-2 0-129,3-4 0,-1 0 0,3-2-129,-2 0 129,0 1-129,2 3 129,-4 0-129,0 4 0,-2 1 258,0 3-129,-3 4 0,-2 2 0,0 2 0,-2 3 0,-7 10 0,12-18 0,-12 18 0,9-10 0,-9 10 0,0 0 0,0 0 0,0 0 0,0 0-129,0 0 129,0 0-129,0 0 129,0 0-258,0 0 129,0 0-387,0 0-516,10 6-3741,-10-6 0,0 0-387,0 0-645</inkml:trace>
  <inkml:trace contextRef="#ctx0" brushRef="#br0" timeOffset="73938.229">18533 3592 1,'-11'0'2579,"11"0"-1031,0 0-774,0 0-129,0-14-516,0 14-645,6-15-1290,-3-2-645</inkml:trace>
  <inkml:trace contextRef="#ctx0" brushRef="#br0" timeOffset="80983.632">4353 6211 4773,'-14'1'4773,"14"-1"-129,-10 0-129,-1-6-2193,11 6-516,0 0-645,-3-20-129,2-1-258,1 1-258,1-12-129,7-2-129,-2-7 129,8-7-258,3-5 129,4 2-129,3 2 129,2 2-129,3 3 129,-2 9-129,1 9 0,0 14 0,-3 12-129,-1 16 129,-5 16-129,-2 13 0,-6 14 0,-4 11 0,-5 13 0,-6 6 0,-10 8-129,-6 2 129,-6 0-129,-6-7 0,-5-2 0,-1-15 0,-1-12 0,3-15 129,4-11 0,10-14 0,7-13 129,15-10 0,6 0 129,19-1-129,12-12 0,9 2 0,7-2 0,0 2-129,2 2 129,-8 0-258,-7 4 0,-8 2 0,-8 3-129,-11 0-129,-4 7-387,-9-7-1548,0 0-2580,0 0-129,0 0-387,-4-15-387</inkml:trace>
  <inkml:trace contextRef="#ctx0" brushRef="#br0" timeOffset="81435.6579">4911 6290 10449,'0'-15'5289,"10"1"-258,1 16-387,-11-2-3741,16 30-516,-5-4 129,3 5-387,-3 5 129,-2 0-387,-2-1 129,-2-8 0,-2-4 0,0-10 0,-3-13 0,0 0 0,7-20 129,-1-6-129,1-8 129,3-6 0,2 2-129,-1 0 129,3 6-258,-1 6 258,0 13-129,-1 11 0,0 5 0,-2 16 0,-2 3 0,2 7 0,-6 4 0,2-2-129,-2-1 129,-4-3-258,1-1-258,-1-14-903,0 3-3483,0-15 129,0 0-387,-11-5-516</inkml:trace>
  <inkml:trace contextRef="#ctx0" brushRef="#br0" timeOffset="81751.676">5173 5660 8643,'26'-60'5160,"-8"29"-774,4 9 129,-1-9-3612,3 22-387,-4 4 129,3 9-129,-12 14-129,-2 8-258,-6 9 258,-2 5-387,-1 1 129,-4 0-129,-3-6 0,2-3 129,-1-7-129,2-5 0,4-20 129,3 13 129,7-13-258,5-7 129,5-2-258,1-7-387,14 7-3870,-7-7-387,5 7-258,-5-4-387</inkml:trace>
  <inkml:trace contextRef="#ctx0" brushRef="#br0" timeOffset="82165.6996">6046 6384 8901,'-10'-14'5031,"10"3"-258,13 11-387,3-14-3096,16 5-387,4-6-258,12 1 0,3-1-516,5-2 129,-2 3-387,-3-1-129,-1 5-1161,-14-6-3225,-5 7-258,-15-7-387,-7 3-129</inkml:trace>
  <inkml:trace contextRef="#ctx0" brushRef="#br0" timeOffset="82351.7103">6363 5925 9546,'-10'59'5160,"10"-14"-129,-1 1-516,2 12-3612,3 4-387,2 4-129,1 4-387,-2-7-645,5 5-2709,-6-13-1419,1-4-258,-2-15-258</inkml:trace>
  <inkml:trace contextRef="#ctx0" brushRef="#br0" timeOffset="82711.7309">6831 5745 9933,'5'-24'5160,"-5"24"-258,-1 17-129,1 23-3483,-8 3-645,6 15-129,-2 9-387,4 6 129,0 7-129,4-5 0,4-3-129,3-14-258,2-5-129,-3-17-774,9-1-3612,-10-18 0,4-8-645,-5-11-129</inkml:trace>
  <inkml:trace contextRef="#ctx0" brushRef="#br0" timeOffset="83087.7524">7123 5763 10191,'-8'-1'5289,"-4"21"-387,2 14 0,-3 4-4257,8 13-129,0 3-129,3 8 0,2 1 0,0 1-258,5-4 0,5-2 0,2-8-129,4-9 0,4-11 129,5-13-129,3-13 0,2-7 0,-1-15-129,1-10 258,-2-10-387,-4-11 258,-4-11-258,-8-7 0,-6-7 129,-6 2-258,-6 2 387,-13 5-387,-8 10 258,-12 13-258,-1 16 0,-5 6-258,7 20-3741,-3 0-258,12 0-387,9 0-516</inkml:trace>
  <inkml:trace contextRef="#ctx0" brushRef="#br0" timeOffset="83479.7748">7627 5128 10062,'5'-53'5418,"-3"36"-516,-2 1-129,0 16-4257,-1 8-129,0 20 129,-3 13-258,-1 13 0,-3 6 0,1 12 0,-2 1-129,3-3-129,3-7 129,3-10-258,6-10 129,7-8 0,6-14-129,5-14 0,1-7 129,1-11-129,-4-10 129,-2-7 0,-4-6-129,-8-6 129,-8 6 0,-1 2 0,-13 7-129,-2 6 258,-3 7-258,-3 7 0,5 8-258,-3-1-2838,9 13-1419,-1-6-516,7 3-129,5-12-645</inkml:trace>
  <inkml:trace contextRef="#ctx0" brushRef="#br0" timeOffset="83981.8035">9125 5849 9933,'0'0'5160,"10"0"-387,7-8-1032,11 8-2967,3-9 0,12 5-258,0-1-258,2-2-258,0 4-129,-7-4-387,2 10-1677,-15-3-2322,-8 7-645,-17-7 0,-3 22-516</inkml:trace>
  <inkml:trace contextRef="#ctx0" brushRef="#br0" timeOffset="84169.8143">9124 6129 8256,'18'12'5031,"10"-12"-129,3-6-387,11-4-3741,-3-2-129,8 4-387,-4 4-258,-4-3-645,3 7-2709,-15-6-1290,2 5-258,-10-4-645</inkml:trace>
  <inkml:trace contextRef="#ctx0" brushRef="#br0" timeOffset="84843.8528">10382 5153 8256,'13'-32'5031,"-13"18"-387,0 14 0,-5-3-3741,-5 13-129,-9 12-258,-1 12-129,-8 12-129,-5 12-129,-1 17 129,0 10-258,-1 11 129,3 6 0,4 7 0,4 2-129,10-2 129,11-3-129,3-6 129,12-7-129,14-15 129,12-12 0,9-18 0,10-14-258,7-20 258,4-14-129,3-12 0,2-19 0,-4-10 0,-3-13 0,-5-8 0,-9-11 0,-8-9 0,-9-8 0,-7-6 0,-12-6 129,-9-2-129,-7 2 129,-18 3 0,-12 7 129,-10 7-258,-7 10 258,-7 17-258,-7 10 129,1 11 0,3 14-258,8 13-129,7 7-516,17 14-3870,1 6-258,11 12-387,6-1-645</inkml:trace>
  <inkml:trace contextRef="#ctx0" brushRef="#br0" timeOffset="85452.8876">11516 4657 8256,'3'-15'5289,"-3"15"-387,0 0-258,-8 10-3741,-6 29 0,-7 9-387,-5 23-258,-7 19 0,-2 22-129,-3 15 129,2 17-129,4 5 0,7 0-129,11-6-129,11-10 129,9-15 129,18-17-258,10-20 258,9-18-129,6-17 129,3-17-129,1-8 0,-5-16-387,-2-2-516,-16-10-3999,0-6-129,-10-11-516,-4 0-516</inkml:trace>
  <inkml:trace contextRef="#ctx0" brushRef="#br0" timeOffset="86279.935">11796 5499 4773,'-16'-7'5160,"16"7"-258,-7-26-258,9 10-3096,-1-13-387,13 3-387,-1-6-387,10 3 129,3-5-129,6 8 129,1 2-129,5 7-129,-1 11 0,-1 6-129,-4 11 129,-6 11-129,-4 10 0,-10 12-258,-9 7 129,-6 8-129,-13 6 129,-12 3-258,-6 4 258,-2-3-258,-3-5 129,1-7 129,6-9-129,8-10 129,10-9 0,14-10 0,14-10 129,13-5-129,10-4 129,7-5-129,8-3 129,1-6-129,-2 2-129,-4-3 0,-7 1-258,-6-3-516,-3 12-1290,-13-15-2709,-2 4-258,-11-5-645,-1-1 387</inkml:trace>
  <inkml:trace contextRef="#ctx0" brushRef="#br0" timeOffset="86791.9642">12319 4903 3999,'5'-11'5160,"0"-4"-258,-5 15-129,6 7-2193,-6 5-1548,6 13-516,1 3-258,0 7 0,0 1-129,1 1 0,-2-4-129,-2-3 0,-1-5 0,-3-7 0,0-6 0,0-12 0,-7 2 0,1-9-129,0-10 129,1-10-129,4-4 129,1-3-129,1-6 129,8 2 0,3 4 0,3 1-129,0 13 258,3 5-129,0 7 0,-1 8 129,0 8-129,-1 7 129,-3 7 0,-1 5 0,-1 3-129,1 2 129,-4 0-258,-1 0 0,0 1-645,-7-9-3483,6 2-516,-4-10-258,5-2-387</inkml:trace>
  <inkml:trace contextRef="#ctx0" brushRef="#br0" timeOffset="88308.051">12684 4603 1677,'9'0'4257,"1"7"516,2 4-645,8 15-1677,-6-6-516,16 18-516,-6 3-387,13 20-258,-1 5-129,11 13 0,-2 6-258,1 11-258,-7 6 258,-8 9-387,-15 5 129,-11 3-258,-15 0-129,-20-1 258,-16-2 0,-13 0-129,-6-4 0,-4-8-258,5 1-1161,-2-17-3225,9-8-258,6-12-516,11-5-258</inkml:trace>
  <inkml:trace contextRef="#ctx0" brushRef="#br0" timeOffset="100167.7293">4493 8640 8256,'-26'-30'4902,"19"11"-387,-1-6-516,8 2-3225,3-5-645,9 3 387,2 0-258,7 8 129,3 2-387,3 12 129,0 3 129,0 16 0,-5 9 387,-4 10-516,-6 12 258,-6 10-387,-8 14 129,-12 9-129,-7 9 0,-10-2 0,-9 4-129,-6-5 129,0-9 0,3-13 129,7-15 0,10-15 129,12-15 0,14-7 129,16-12-129,16-1 0,9-10-258,7-3 129,5-2-129,-3 0 0,-3 4-258,-7 0 129,-8 4-258,-6-1-387,-1 9-3741,-14-4-258,2 2-258,-13 2-645</inkml:trace>
  <inkml:trace contextRef="#ctx0" brushRef="#br0" timeOffset="100535.7503">4994 8892 9804,'6'29'4902,"-1"-6"-129,1-3-516,3 9-3612,0-3-129,0 3-387,-5-4 0,-1-4-129,-3-6 0,0-15 129,0 0 0,-7-10 0,5-19 0,2-12 0,6-12 129,5-4-258,1-2 258,4 3-129,1 5 0,0 12 0,-1 13 0,2 21 129,-4 12-129,0 22 0,-4 8-129,1 12 129,-3 1-129,0 1 0,-4 1-258,-3-11-258,6 1-2580,-7-20-1548,0-8-387,0-14-387,2-13-129</inkml:trace>
  <inkml:trace contextRef="#ctx0" brushRef="#br0" timeOffset="100839.7677">5312 8106 9288,'29'-41'5418,"0"31"-258,-1-6-387,5 16-3741,-5-3-387,0 10-258,-6 8-129,-9 12-129,-12 8-129,-6 4 0,-11 5 0,-5-1 0,1-3 0,0-6 0,5-5-129,7-10 129,8-6 0,9-9 0,13-4-129,4-4-129,7-1-516,-4-7-3999,7 4 0,-5-4-387,0 3-387</inkml:trace>
  <inkml:trace contextRef="#ctx0" brushRef="#br0" timeOffset="101141.785">6256 8768 9417,'48'-25'5289,"-17"11"-387,4 3-516,0-4-3741,6 5-645,3 10-1548,1-10-2709,-4 5-516,-10-3-129,-5 2-645</inkml:trace>
  <inkml:trace contextRef="#ctx0" brushRef="#br0" timeOffset="101319.7952">6525 8395 9933,'-35'-27'4902,"24"27"0,11 27-387,0 8-3483,6 17-387,5 8-129,2 10-258,-2 5-129,1-3-516,5 5-1677,-6-19-2451,4-5-516,-3-19-258,8-12-387</inkml:trace>
  <inkml:trace contextRef="#ctx0" brushRef="#br0" timeOffset="101559.8089">7118 8218 11352,'2'-14'5547,"-7"33"-258,0 7-516,5 14-4128,1 10-129,6 12-129,-1 7 0,-2 1-258,0 1 0,-3-1-258,-1-5-129,0-14-387,0 3-3225,-2-22-1032,2-9-387,0-23-258,10 3-387</inkml:trace>
  <inkml:trace contextRef="#ctx0" brushRef="#br0" timeOffset="101891.8279">7352 8223 10449,'9'-29'5418,"-2"34"-516,-5 33 129,-4 8-3999,1 15-387,1 5-129,0 9-129,1-3-129,8-5-129,4-9 129,5-12-258,4-13 0,9-14 0,2-17 0,4-8 129,2-19-129,-4-6 0,-2-13-129,-5-7 129,-9-4-129,-8-8 0,-10 2 0,-2 1 0,-13 6-129,-11 8 129,-5 9-129,-5 9-129,3 18-516,-4-2-3999,11 12 129,3 0-387,11 4-645</inkml:trace>
  <inkml:trace contextRef="#ctx0" brushRef="#br0" timeOffset="102219.8467">7887 7786 6450,'3'-14'5547,"-18"13"-645,-1 3-258,5 20-2451,-2-2-1548,13 18 129,-3 3-258,3 7-258,0 4 0,6 3 0,1-3-258,2-5 129,3-7-129,2-12 0,3-9 0,3-12 0,0-7 0,-1-7 0,-2-12 0,-5-1 0,-4-6 129,-8 2-129,-1-2 0,-13 3 0,-7 4-129,-4 2-387,4 17-2193,-6-6-1935,8 6-258,2-3-645,17 3-258</inkml:trace>
  <inkml:trace contextRef="#ctx0" brushRef="#br0" timeOffset="102553.8658">9853 8398 7998,'0'0'5418,"0"0"-387,8 3-387,5-9-3870,11 0 0,3-5-516,4 1-516,9 10-1290,-6-7-3096,-1 7-387,-9 0-258,-5 0-258</inkml:trace>
  <inkml:trace contextRef="#ctx0" brushRef="#br0" timeOffset="102724.8755">9818 8536 8256,'-6'18'5289,"32"-5"-258,4-13-387,15 0-3612,-2-5-258,7 1-387,-3 0-387,-4-4-387,2 8-3870,-12-4-387,1 2-516,-7-3-516</inkml:trace>
  <inkml:trace contextRef="#ctx0" brushRef="#br0" timeOffset="103167.9009">11157 7925 4257,'4'-50'5676,"-7"32"-387,3 18-516,-24-7-1806,7 24-2322,-10 15-129,1 17 129,-10 11-387,1 16 129,-3 7-258,2 8 0,5 4 129,11 1-129,8-3 129,12-12-258,12-11 129,13-14-129,14-13 129,8-17 0,5-15-129,3-12 0,1-20 0,0-11 0,-5-11-129,-5-13 258,-7-9-258,-9-11 129,-12-11-129,-6-7 129,-12 0-129,-15 4 129,-12 4 0,-8 16 0,-6 10 0,-7 19-129,2 25-774,-7 9-3870,16 11-258,2 6-387,13 6-774</inkml:trace>
  <inkml:trace contextRef="#ctx0" brushRef="#br0" timeOffset="103743.9338">12114 7402 5160,'22'-2'4902,"-22"15"-258,-4 18-1161,-18 3-2451,-2 21-387,-17 8 129,-4 24 0,-10 12 0,4 13-258,1 4 0,8 7-258,10 1 258,14-3-129,16-9 0,10-11-258,21-14 0,12-14-129,10-13-387,1-21-1677,7-6-2709,-5-17-258,-1-12-516,-6-6-258</inkml:trace>
  <inkml:trace contextRef="#ctx0" brushRef="#br0" timeOffset="104534.9791">12266 8187 2193,'4'-16'5289,"-4"-4"-387,0 20 0,-3-26-2451,3 26-903,0-18-387,0 18-516,16 0 0,-1 12-258,1 9-129,5 11 129,-3 9-129,-1 4-129,-3 5 0,-6 3-129,-5-4 129,-5-5 0,-5-8 0,-5-8-129,-2-10 129,-1-7-129,4-11 0,1-7 0,9-15-258,1-11 258,8-13-258,7-8 258,9-7-258,4-1 258,5 7 129,-1 4-129,-2 10 0,-1 15 129,-3 19-129,-5 11 0,-6 21 129,-2 10-129,-3 6 0,-3 7 0,2-1-129,-2-2 129,0-6-129,-3-7-258,3 0-645,-7-20-2064,2 2-1806,-2-14-387,0 0-129</inkml:trace>
  <inkml:trace contextRef="#ctx0" brushRef="#br0" timeOffset="104843.9968">12669 7790 6321,'2'-35'5547,"-2"35"-516,15-13-258,-15 13-3870,27-2-129,-8 2 0,4 12-516,-6 0 387,1 6-516,-8 2 129,0 3-258,-8 1 129,-1-2-129,-1 1 0,-2-4 0,1-4 129,1-5-129,7-5 0,5-3 0,3-2 0,4-3-258,5-2-387,-5-8-1290,4 7-2967,-6-5-129,0 4-516,-6-3-258</inkml:trace>
  <inkml:trace contextRef="#ctx0" brushRef="#br0" timeOffset="105128.013">13124 7513 5289,'0'-11'5547,"4"5"-516,5 13-387,12 23-3483,-2 9 0,12 17-387,-2 14-258,3 15 129,-6 11-258,-3 8-129,-12 1-129,-9-4-129,-9 0-129,-15-3-129,-7-9-516,-13-18-1548,4 1-2580,-5-17-387,9-6-129,2-14-129</inkml:trace>
  <inkml:trace contextRef="#ctx0" brushRef="#br0" timeOffset="113767.5072">4135 9654 3096,'10'-10'4644,"-10"10"-258,0 0-258,7 0-1677,-7 0-1290,7 12-645,3 4-387,8 6-129,6 3 0,9 5 129,8 2-258,8 1 258,11-3-258,6-1 258,10-4-129,11-2 258,9-7-129,10-2 258,10-7 129,16 0-129,11-7 0,14 0 0,14 0 0,15 0-129,14-3 0,16 2-129,11-4 0,11 2 0,7-2-129,11-1 0,2-2 258,5-1-258,1 1 0,3-1 0,4 2 0,0-1-258,-2 3 258,-1 0 0,0 0-129,-2 1 129,2-1 0,-3-3-129,-5 2 129,-3-2 0,-4-4 129,-8 3-129,-8-3 129,-9-1-129,-20 1 258,-13-3-258,-18 1 129,-15-1 0,-16 1-129,-13-3 0,-15 0 129,-13 2-129,-15 0 0,-14 1 0,-13 4 0,-13 0 0,-13 2 129,-13 2-129,-9 4 0,-15 2-129,0 0 0,0 0-129,-13 5-645,-7-2-3483,6 8-516,-8-3-387,-1-1-516</inkml:trace>
  <inkml:trace contextRef="#ctx0" brushRef="#br0" timeOffset="128088.3263">5703 12420 7998,'-14'-98'4902,"11"42"-129,3 1-129,0-6-3612,15 8 0,2 2-129,10 10-258,2 5-129,8 14 0,-1 12-258,4 12 0,-3 21-129,-3 18 0,-10 15-129,-6 10 129,-10 12-129,-8 7 0,-14 10 0,-11 4 0,-6-2 0,-6-5 0,-2-10 0,2-9 0,3-13 0,9-15 0,10-17 0,15-28 129,0 0 0,15-5 0,11-15 0,8-2 0,6 0 0,3 3 0,1 7-129,-2 6-129,-1 7-645,-8 0-2193,-3 18-1935,-4-3-258,-5 3-258,-6-6-516</inkml:trace>
  <inkml:trace contextRef="#ctx0" brushRef="#br0" timeOffset="128471.3482">6323 12579 9288,'-11'-42'5289,"8"29"-258,3 13-258,0 0-3096,13 11-1161,-3 14-129,2 5-258,0 7 0,-5 7 0,2-3-129,-6-2 0,-2-6-129,-1-8 0,-1-13 129,1-12-129,-5-10 258,5-18-258,5-12 129,7-6 0,2-2 129,6 0-129,3 6 0,3 4 0,-1 14 0,0 14 0,1 10 0,-4 12 0,-2 10 0,-4 11 0,-4 3-129,-6-1-258,0 11-1290,-5-13-2967,-1-3 0,-2-13-645,2-17-129</inkml:trace>
  <inkml:trace contextRef="#ctx0" brushRef="#br0" timeOffset="128795.3667">6583 11889 10965,'16'-71'5031,"3"56"-258,4 4-129,7 11-4128,2 9-129,4 10-129,-2 7-129,-3 6 129,-5 4-258,-7 5 129,-8 1-129,-2 0 129,-9-5-129,0-4 0,-3-6 0,-6-8 0,5-2-129,4-17 129,0 0-129,0 0 0,6-18 0,7 1-129,9 2-258,-2-11-1806,10 10-2064,0-3-516,5 6-129,-1 0-387</inkml:trace>
  <inkml:trace contextRef="#ctx0" brushRef="#br0" timeOffset="129111.3848">7463 12489 12513,'43'-22'5289,"-4"15"-387,3-5 0,13 7-4386,6 0-258,3 1-129,-1 0-129,-3 0-129,0 2-516,-11-12-903,0 5-3483,-16-5 0,-8-1-258,-12-9-387</inkml:trace>
  <inkml:trace contextRef="#ctx0" brushRef="#br0" timeOffset="129269.3938">7952 12026 10191,'-47'-33'5160,"32"36"-258,9 23-129,2 15-4257,11 12 0,3 8-129,4 9-387,2 13-1419,-3-5-3354,-2-6 129,-2-8-774,1-12 0</inkml:trace>
  <inkml:trace contextRef="#ctx0" brushRef="#br0" timeOffset="129515.4079">8560 11701 11223,'0'32'5547,"-1"6"-387,-2 17-387,-5 12-4386,8 8-129,0 4 0,3 5 0,2-7 0,2-4-387,0-6-258,-2-19-1161,5-8-3354,-3-18-129,5-12-258,-1-11-516</inkml:trace>
  <inkml:trace contextRef="#ctx0" brushRef="#br0" timeOffset="129867.428">8925 11646 10707,'0'0'5547,"1"34"-516,-6 11 0,-4 15-4257,1 8-387,7 14 0,1-3-129,1 1 0,11-4-258,4-10 129,8-12-129,4-14 0,3-16 0,1-15 129,1-11-129,-2-16 0,-2-13 0,-6-16 0,-5-12-129,-5-13 129,-6-7 0,-7-3-258,-1 2 258,-16 3-129,-7 11 0,-10 12-129,-4 18 129,-5 13-258,5 23-1677,-2 0-2838,9 13-129,5-3-258,15-1-645</inkml:trace>
  <inkml:trace contextRef="#ctx0" brushRef="#br0" timeOffset="130207.4475">9259 11171 8514,'17'-61'5031,"-12"39"-129,-5 22-387,0 0-3870,9 34 0,-10 8 129,-1 15-387,-5 6 0,3 7 0,0 1-129,4-2 0,3-8-129,7-11 0,6-13 0,3-12 0,3-11-129,2-11 0,-1-3 0,-5-16 0,-3-2-129,-8-6 129,-6 2-258,-4 0 0,-10 7-258,-10-5-1161,-1 13-2967,-1 5-387,-2 2-387,1 1 0</inkml:trace>
  <inkml:trace contextRef="#ctx0" brushRef="#br0" timeOffset="133955.6618">6001 13140 3096,'-36'14'3612,"22"-9"-774,5-5-129,9 0-387,0 0-258,0 0-258,0 0-258,20-2-129,-9-9 129,13 11-129,0-5-258,14 5-258,4 0-258,12 0-129,9 0-129,16 0 0,13-3-129,6-5-129,2-4 0,-3-1-129,-6 0 0,-10 0 129,-15 1-129,-16 3 0,-20 2 129,-13 3-129,-17 4 129,0 0-258,0 0-129,0 0-645,0 0-3612,11-18-258,16 11-387,12-6-258</inkml:trace>
  <inkml:trace contextRef="#ctx0" brushRef="#br0" timeOffset="134375.6859">8617 12949 3354,'1'-12'5031,"-13"2"-258,5 8-129,-6-10-2064,13 12-645,0 0-516,0 0-258,17-10-516,10 8-129,9-3-258,9 0 129,8-4-258,11 3 129,0-5-129,2 3-129,-8 1 0,-7-1 129,-7 2-129,-10 0 129,-13 5-129,-10-2 129,-11 3-129,0 0-129,0 0-129,-12-2-1290,12 2-3225,-15 0 0,15 0-516,-15-11-516</inkml:trace>
  <inkml:trace contextRef="#ctx0" brushRef="#br0" timeOffset="134839.7124">9441 11217 258,'22'6'3612,"-22"-6"258,13 0-1677,-2 0 0,-11-5 129,0 5 0,0 0 0,0 0-258,-17-4-129,5 18-645,-19 4-129,-2 20-516,-13 11-129,-15 22 0,-16 16-258,-15 25 129,-15 17-129,-14 11 0,-10 3-129,-7 4 0,0-4-129,8-11 129,11-12-129,13-23-129,20-21-129,19-19-645,32-9-3612,6-19-516,24-9 0,5-20-645</inkml:trace>
  <inkml:trace contextRef="#ctx0" brushRef="#br0" timeOffset="137228.8491">6136 11754 774,'15'-41'4386,"-6"21"387,0-1 0,3 8-1677,-10-8-387,9 18-516,-11-10-258,2 21-387,-8 5-387,-7 20-258,-11 16-516,-5 24 129,-10 19-258,-5 21 0,-9 22-129,-4 16 0,-6 9 0,3 1-129,0-6 0,3-15 0,2-15 0,5-13-129,6-20 129,8-24-258,7-12-258,3-21-258,13 1-2967,-4-20-1419,7-2-129,-1-14-387,11 0-387</inkml:trace>
  <inkml:trace contextRef="#ctx0" brushRef="#br0" timeOffset="138881.9436">11382 11844 7998,'49'0'5160,"-22"-1"-387,4-4-129,-2-4-3870,11 6-258,-2-2-387,0 3-129,-3 2-258,-5-5-258,1 6-774,-16-1-3225,-1 0-387,-14 0-129,0 0-258</inkml:trace>
  <inkml:trace contextRef="#ctx0" brushRef="#br0" timeOffset="139084.9552">11473 12046 9804,'0'12'5031,"17"2"-129,1-20-1677,5 6-2580,1-2-129,4-1-387,3 1-645,-3-9-903,6 9-3096,-4-3-258,2 1-516,0-8-129</inkml:trace>
  <inkml:trace contextRef="#ctx0" brushRef="#br0" timeOffset="139562.9826">12393 11543 2193,'31'-56'5031,"-14"33"-129,-2 2-129,7 11-2580,-19-5-387,6 18-258,-15 5-516,-5 19-258,-11 7 129,0 12-516,-5 11 0,3 10-129,-1 3 0,7 8 0,7-1 0,10-1-129,2-7-129,15-6 129,10-12-129,10-10 129,9-12-129,6-17 129,5-11-129,3-9 0,-3-16 129,-1-16-129,-10-7 0,-7-14 0,-8-10 129,-13-9-258,-9-4 0,-13-1 129,-15 8-258,-10 6 129,-8 9 0,-11 13 0,-3 14-129,-4 12 0,6 14-387,5-3-1161,17 12-2967,6 3-387,22-3-387,4 13-258</inkml:trace>
  <inkml:trace contextRef="#ctx0" brushRef="#br0" timeOffset="140007.008">13316 10957 4902,'6'-11'5031,"-6"11"-387,-12 16 0,3 18-3225,-13 10-516,2 20-129,-8 12-387,-2 19 129,-4 5-129,4 10 0,4-2-129,10 3-129,11-12 129,6-6-129,17-16 0,10-11-129,11-14-258,2-17-387,10-3-645,-10-24-2580,3-8-774,-6-11-516,-2-11-387</inkml:trace>
  <inkml:trace contextRef="#ctx0" brushRef="#br0" timeOffset="140451.0334">13511 11548 5289,'-1'-13'5160,"9"8"-258,1 8-129,8 21-3612,-8 3 129,6 14-516,-7 1 0,-1 10-258,-3 0-129,-3-5-258,-1-4 0,0-10-129,-2-6 129,-1-9-129,3-18 0,0 0 0,-5-7 0,5-16 0,0-11 0,8-12-129,2-8 0,4-5 0,3-2 129,3 4-129,5 6 0,-1 6 129,1 11-129,-1 12 258,-1 13 0,-1 9 129,-4 8-129,0 11 0,-3 7 129,-1 10 0,-3-1-129,0 5 0,-2-4 129,-5-2-387,-1-1 0,-3-12-903,4 0-3870,-4-21 129,-1 11-645,1-11-258</inkml:trace>
  <inkml:trace contextRef="#ctx0" brushRef="#br0" timeOffset="140804.0536">13816 11104 4257,'37'-51'5160,"-13"28"-258,6 14-2064,-10-9-387,10 18-516,-13-2-387,6 6-516,-11 6-258,0 7-387,-8 4-129,-2 2-129,-2 4-129,-3-1 129,-4 3-258,-3-2 129,0-2 0,0-5 0,2-3-129,3-2 129,5-15 0,0 15 0,10-12 0,5-3 0,4 0 0,3 0-387,7 2-1290,-5-2-2838,1 0-387,-2-6-516,0-1 0</inkml:trace>
  <inkml:trace contextRef="#ctx0" brushRef="#br0" timeOffset="141087.0697">14352 10922 6966,'31'14'5418,"-17"5"-387,7 15-129,-5 9-3483,15 24-129,-7 7-516,0 13-258,-6 11-129,-9 6-129,-9 6-129,-11 4-129,-15-2 0,-12-7 0,-9-8-258,-8-7 0,4-3-1161,-7-17-3354,8-7-129,1-19-387,11-11-258</inkml:trace>
  <inkml:trace contextRef="#ctx0" brushRef="#br0" timeOffset="161765.2525">4732 14383 258,'49'37'2838,"-35"-23"-129,-1 7-2709,-3 12-2451,-8-13 0</inkml:trace>
  <inkml:trace contextRef="#ctx0" brushRef="#br0" timeOffset="162163.2752">4812 14543 7353,'-57'-22'5160,"13"22"-387,-6 17 0,-8 7-3483,-1 26-516,-2 8-129,3 18-387,4 13 0,9 18-129,8 9 129,13 10-258,15 5 0,13 1 0,20-5 0,15-11 129,9-19-129,13-21 129,7-21 0,3-24 129,2-26-129,0-17 0,-5-31 129,-5-17-258,-7-21 129,-6-23-129,-10-22 0,-9-16 0,-7-2-129,-13 2 258,-11 13-258,-6 13 258,-17 20-129,-9 26 129,-10 31-258,-7 25 258,-3 14 0,1 9-387,3 12-258,5-4-2838,17 11-1548,11-10-258,15-3-516,15-8-516</inkml:trace>
  <inkml:trace contextRef="#ctx0" brushRef="#br0" timeOffset="162911.318">6172 13762 8643,'-45'-56'5160,"23"54"-774,-2 11 129,-11 22-3612,4 25-387,-6 20 129,-3 32-387,-6 25 129,2 25-129,-2 16 129,10 19-129,9-5-129,13 2 0,14-16 129,14-17-258,17-25-129,14-24-129,13-30-129,4-43-1290,7-10-2838,-2-25-258,1-17-516,-6-29-258</inkml:trace>
  <inkml:trace contextRef="#ctx0" brushRef="#br0" timeOffset="163387.3452">6522 14870 8256,'2'-134'5160,"-15"73"-129,-4 15-387,-9 1-3354,-3 29-129,-5 9-516,3 14-258,-4 20 0,5 11-258,4 14 129,7 2-258,9 4 129,9-8-258,2-3 0,12-11 0,8-12 129,2-12 0,2-11-129,1-9 129,-1-14 0,-3-4 0,-2-8 129,-1 3-129,-5 3 129,-1 7-129,-2 8 0,-2 13 129,0 8-129,-1 17 0,-1 9 0,1 15 0,0 9 0,2 7 0,-2 7-129,2-1 258,-3 1-258,-2-2 129,-3-2 0,-2-9 0,-6-7 0,-7-5 0,-6-10 0,-6-7 0,-7-4 0,-2-11-129,0-1-387,-6-13-129,10 5-1677,-2-15-2322,11-4-387,3-16-387,15-7-129</inkml:trace>
  <inkml:trace contextRef="#ctx0" brushRef="#br0" timeOffset="163695.3629">6972 14342 6708,'15'-53'5289,"-15"53"-258,-10 0-387,-4 35-1290,-9 3-2322,4 20-258,-7 7-258,4 13-258,4 7 129,7-1-258,6-2 0,5-4-129,14-8-129,4-12 0,12-8-258,2-25-387,12-5-3870,-6-20-258,2-14-387,-5-25-258</inkml:trace>
  <inkml:trace contextRef="#ctx0" brushRef="#br0" timeOffset="164039.3825">7190 14685 6966,'-10'16'4902,"8"8"-258,2 8-387,4 11-3612,1-6 0,4 6-129,-1-7-129,-1-2 0,-1-7-258,-1-6 129,-2-11-129,-3-10 0,0 0 129,6-21-129,-2-8 129,3-9-258,3-7 129,4 0-129,2 2 0,3 5 0,1 11 0,1 13 129,-4 14-129,1 14 129,-5 18 0,-2 11-129,-3 5 258,0 7-258,-5-1 0,2-4-129,0-4-258,-5-17-645,8-4-2967,-8-25-645,0 0-258,10-21-387</inkml:trace>
  <inkml:trace contextRef="#ctx0" brushRef="#br0" timeOffset="164259.3951">7560 14292 9288,'39'-83'5160,"-21"82"-258,6 29-258,-8 11-3225,10 22-645,-5 10-129,5 6-129,-8 7-258,-2 7-129,-7 0-129,-7 0-129,-4-2 0,-13-8-516,-1-1-903,-11-13-3354,4-12 0,-3-18-387,2-17-258</inkml:trace>
  <inkml:trace contextRef="#ctx0" brushRef="#br0" timeOffset="164535.4109">8063 13776 11739,'61'57'5160,"-26"6"-387,-3 12-129,6 22-4386,-1 14 0,-2 10-129,-12 6 0,-6 1-129,-10 8 0,-9-1 0,-12-7 0,-7-12-129,-5-9 129,-4-12-1161,3-5-3612,-3-18 0,6-16-516,4-23-516</inkml:trace>
  <inkml:trace contextRef="#ctx0" brushRef="#br0" timeOffset="164829.4277">9513 14555 9546,'-9'29'5289,"13"-16"-258,10-8-516,12-5-4128,6 0-258,7 0-258,0 0-903,-7-3-3225,0 3-387,-7 0-645,-11 8-129</inkml:trace>
  <inkml:trace contextRef="#ctx0" brushRef="#br0" timeOffset="164984.4366">9559 14859 6966,'22'-1'4902,"8"-16"-516,10 0-129,6-7-5031,3-1-3225,5 5 0,-8-4-903,1 4-258</inkml:trace>
  <inkml:trace contextRef="#ctx0" brushRef="#br0" timeOffset="165850.4861">11493 13927 8127,'-20'-11'5289,"3"17"-258,-4 13-258,3 17-3870,-4 3-258,8 9-387,4 3 0,10 6 0,5-3-258,13 0 129,5-1-129,7-2 129,-4-1 0,-2-1 0,-10-3 0,-12-3 0,-11-1 0,-15-6-258,-10-4 129,-8-10-258,2-7 0,2-15-258,12-8-129,9-17 129,20-8 0,19-12 129,18-2 129,13-2 129,8 3 129,1 5 129,-3 7 129,-7 11 0,-13 0 129,-9 7 0,-14 3 129,-6 5-258,-10 8 129,8-17-129,-8 17 0,13-16-129,-2 9-129,7 7 0,-1 4 0,1 11 129,-2 11-258,-3 4 258,-4 1-258,-1 7 258,-6-3-258,1-2 258,0-13-258,-3-20 129,21 2-129,-3-20 129,6-18 0,6-19-129,5-14 129,3-21 0,4-10 0,-3-2 129,-3 7 0,-8 12 0,-7 17-129,-8 24 258,-9 26-258,-4 26 0,-11 37 129,-4 20-129,0 11 0,2 13-129,4 4 0,2-1 0,10-6-129,5-13-129,6-7-903,-3-23-3096,5-13-645,-4-18-258,-3-14-258</inkml:trace>
  <inkml:trace contextRef="#ctx0" brushRef="#br0" timeOffset="166003.4949">12104 14254 7998,'-22'-91'5160,"26"53"-129,14 4-129,13 2-3612,16 0-903,18 3-4515,5 1-516,5-1-258,2 4-645</inkml:trace>
  <inkml:trace contextRef="#ctx0" brushRef="#br0" timeOffset="166527.5249">13577 13858 10836,'-25'58'5418,"8"-13"-516,3 9 129,-5 4-4902,7 6 0,5-1 0,4-9-129,4-9-129,12-15 129,7-21-129,7-9 129,3-17-129,-4-17 129,-7-12 0,-8-5 0,-11-5 129,-18 1 0,-12 1-129,-14 2 129,-4 5-258,0 1 258,5 5-258,11 0 258,17 0-258,15 2 129,22 0 129,21 1 0,13 4 0,11 7-129,3 11 258,-3 15-129,-7 9 129,-8 21 0,-14 17 0,-11 22-129,-18 15 129,-9 20-129,-8 13 0,-8 10 0,-6 2 129,3 0-258,3-8 129,4-10-258,8-15-129,4-23-387,4-16-645,-1-31-3870,8-17 0,-6-20-516,-2-22-387</inkml:trace>
  <inkml:trace contextRef="#ctx0" brushRef="#br0" timeOffset="166690.5342">13564 14131 10707,'-27'-121'5289,"32"82"-129,21 4-129,22 4-4386,13-1-387,14-2-258,14 12-1935,2-6-2967,4 5-129,-4 0-387,-6 6-387</inkml:trace>
  <inkml:trace contextRef="#ctx0" brushRef="#br0" timeOffset="167487.5798">14987 13875 10449,'43'-63'5418,"-25"27"-258,0 10-903,-11-3-3483,-1 14-129,-13 15-129,-11 15-129,-12 18 0,-8 14-387,-3 8 129,3 6-129,0 1 0,9-4 0,9-14 0,11-8 0,15-19 0,16-12-129,7-10 129,7-20 0,4-9 0,0-3 129,-1-2-129,-7 3 0,-9 11 129,-7 11-129,-16 14 129,5 7-129,-8 19 0,-6 4 0,1 8 0,4-2-129,4-4 0,4-10 0,12-10 0,7-10 129,7-9-129,8-19 0,5-11 0,3-18 129,0-12-258,1-19 129,-3-11 0,-5-4 0,-6 5 0,-9 11 129,-10 12 0,-7 21 0,-7 27 129,-8 25 0,-6 38 0,0 24 129,-4 15-129,5 10 0,5 6 0,7 0 0,6-8-129,12-8 0,5-17 129,7-21-387,5-18 258,3-21-387,3-19 0,-5-20 129,-1-20-129,-5-24 0,-2-15 129,-7-18 0,-3-2 0,-5 9 258,-5 12 258,-4 17-129,-3 25 129,-1 32 129,1 23-129,-12 47 258,3 26-129,0 17-129,1 9 0,5 9 0,2-2-129,1-6-258,9-6-129,1-16-387,13-12-2709,-4-29-1548,5-14-516,2-21-129,2-9-516</inkml:trace>
  <inkml:trace contextRef="#ctx0" brushRef="#br0" timeOffset="168135.6168">17081 13121 9030,'-20'-152'5031,"11"71"-258,3 7-387,-4 6-3999,4 14 0,-3 13 0,-2 27 129,-11 24-129,-4 39 129,-6 27 0,-2 34 0,-4 29-129,0 28 129,-2 17-129,6 15 0,4 2-129,7-1 0,2-13-258,7-17-129,8-28 0,2-30-645,7-23-516,-2-41-3741,10-31 129,-2-28-774,5-38-129</inkml:trace>
  <inkml:trace contextRef="#ctx0" brushRef="#br0" timeOffset="169119.6731">16595 13598 8514,'-72'-66'5031,"42"49"0,8-2-387,22 19-3225,0-20-645,23 20-129,10-2-129,10 2-129,2 2 0,6 13 0,-4-1-129,2 8-129,-8 3-129,-7 5 129,-7 0 0,-6 8-129,-6-2 129,-3-1-129,-2-1 129,-2-1 0,-3-4 0,2-5 0,1-6 0,0-4-129,2-8 0,2-6 0,1-4-129,1-13 129,3-7-129,0-5 129,0-2-129,-1 0 129,-1 3 0,1 4-129,-3 10 129,-1 10 0,-3 11 0,0 11 0,-3 7-129,1 3 258,1 2-129,2 2 129,0-8 0,3-5-129,4-7 129,1-7-129,2-5 129,4-7-129,1-8-129,0-7 129,1-4-129,0-3 129,0-2-129,-2 2 0,-5 2 129,-1 4 0,-3 5-129,-4 7 129,-1 5-129,-10 6 129,14 3 0,-14-3 0,14 23 0,-5-9 129,2 1-129,0 0 0,4-1 0,1-1 0,1-2 0,1-2 0,2-4 0,0-1 0,0-4 129,-1 0-129,-1 0 0,0-5 0,-3-2-129,-3 1 129,0 2 0,-5-1-129,4 5 129,-4 2-129,4 6 129,0 4-129,6 0-129,2-3 0,9 0 0,1-5-129,6-4 0,1-5 0,2-8 0,-2-11-129,0-10 387,-3-10-129,-2-11 129,-2-12 0,0-11 129,-3-16-258,2-5 516,0 2-258,-4 10 129,-1 11 0,-2 16 0,-2 22 129,-6 24-129,0 25 258,-9 27-129,-3 18-129,-1 11 129,0 12-129,-5 8-129,-3 2 0,1-1-129,-4-6-258,1-5-258,-7-21-1161,4-1-2838,-7-18-258,2-12-258,-5-17-387</inkml:trace>
  <inkml:trace contextRef="#ctx0" brushRef="#br0" timeOffset="169982.7225">18208 13636 5547,'-6'-77'4773,"11"43"258,8 2-516,8 19-2193,-1-9-1161,11 15-258,-3 2 0,4 5-387,-2 6 0,-2 12 0,0 3-258,-4 4 0,-3 3-129,-2-3 0,-4 0-129,-3-7-129,-1-4 0,-3-11-129,1-3 0,-4-17-258,1-1 129,-2-13-129,0-2 129,-4-8-258,3-1 387,-3 1-129,-4 7 258,-3 8 0,0 4 258,-2 10-129,9 12 258,-12 0-129,9 12 0,3 7 129,0-2-129,9 3 258,0-2-129,6 0 129,3-5-258,0-2 129,1-4 0,2 0-129,-2-4 0,1-2 0,-1-1-129,-1 0 0,0-6 0,-3 4 0,1-3 0,-3 0 0,-1 0 129,-1 4-129,-2 0 0,-1 1 0,-8 0 0,15 9 0,-7-1 0,1-1 0,0 0-129,4-3 258,2 0-258,2-4 129,0 0 0,1-6 0,1-1 0,-1-1 129,-1 0-129,-3 0 0,-1 3 0,-2 4 0,-2 1 0,2 0 0,-2 1 0,0 3 0,2 1 0,1 3 0,2-3 0,-1 1 0,0-2 0,1-4 0,1 0-129,0 0 129,2-7 0,1-3-129,0-5 129,2-4-129,3 1 129,2 1-129,-2 0 129,0 5 0,0 5 0,-1 6 0,-3 2 0,-1 14 0,-3 5 129,-3 6-129,-4 3 129,-3 3-129,-5-1 129,-4-2-129,-6-1 129,-9-4-129,-3-4-129,-9-12-258,0 5-1548,-10-16-2709,2-9-258,-3-12-387,4-6-516</inkml:trace>
  <inkml:trace contextRef="#ctx0" brushRef="#br0" timeOffset="170166.733">19194 12772 11352,'7'-19'4902,"1"19"-4128,-8 0-645,5 13-5289,-5-3-516</inkml:trace>
  <inkml:trace contextRef="#ctx0" brushRef="#br0" timeOffset="173122.9021">13645 15857 8385,'-16'-52'5160,"13"17"0,1-6-387,-9-2-4644,9 3 0,-2 3 0,-6 12 0,-11 16 0,-9 16 129,-11 26 0,-7 15-129,-5 20 0,-1 10 0,3 11-129,5 3 129,16-12-258,9-12 0,17-15 0,11-18 129,19-27 0,12-9 0,10-31 0,8-13 0,5-14 129,1-21-129,1-17 0,-5-13 129,-7-6-129,-9-16-129,-7-4 129,-10 11 0,-9 15 0,-8 23 129,-8 27-129,-4 36 0,-6 29 258,-3 42 0,-2 31-129,1 20 0,0 23-129,4 8 129,3-2-129,7-8-129,1-11-129,9-14 129,6-19-258,0-26 258,8-20-129,-2-24-129,6-7 258,-2-21 129,-1-11 0,-3-11-129,-1-14 258,-3 1-129,-5-1 129,0 10-129,-9 9 129,-1 17-129,-3 23 258,0 0-129,2 34-129,-1 7 129,1 5-129,6-4 0,2-5 0,5-8 0,2-13 129,6-14-129,0-5 0,0-15 0,-2-8 129,-3-6-258,-5-9 258,-5-4-258,-6-4 129,-5 2-129,-10 3 129,-8 6-129,-4 10 129,-8 10-129,0 10-129,0 8 129,5 12 0,6 7 0,9 4 0,10-5 129,9 2-129,18-5 129,11-3 0,10-1 129,7-3 0,8 3 129,-3-3-129,-2 8 258,-5-3-129,-7 9 0,-12-2 129,-9 3-129,-10-3-129,-5-1 0,-6-5 0,-1-3 0,0-11 0,0 0 0,0 0-129,13-27 129,0-2-129,2-5 0,3 0 129,2-2-129,-1 6 0,0 6 0,-5 10 129,-2 12-129,-1 7 0,-3 12 0,-2 9 0,0 3 0,2 0 0,3-1 0,6-7 0,-1-4 0,5-10 129,3-5-129,0-4 0,1-13 0,0-4 0,1-8 0,-1-5 0,-2-3 0,-1 6 129,-1-6-258,-3 9 258,-3 4-258,0 4 258,-8 12-129,-7 6 0,13 10-129,-8 6 129,1 8 0,3 1 0,-1 1 0,5-1 0,1-2 0,4-5 0,-1-6 0,7-5 0,-2-7 0,-1-4-129,0-11 129,0-3 0,-2-10-129,-1 2 129,-2-2 0,-5 2 0,-1 3 0,-2 2 0,-3 7 0,-5 14 0,0 0 0,11 0 0,-8 5 129,4 10-129,1 2-129,4 2 129,1 0 0,5-2 0,2-3 0,2-4 0,-1-8 0,4 1-129,-1-3 129,0-5 0,-1-9-129,0 1 129,-1-5-129,-4 0 258,-1 2-129,-4-1-129,0 2 129,-3 2 0,-10 13 0,12-18-129,-12 18 129,10-7-129,-10 7 129,14-1 129,-3 1-129,2 0 129,2 0-129,2 1 0,0 0-129,1 4 0,-1-4 0,2 1-129,-3-2-129,1 2 129,-1-2 0,1 0 0,1-2-129,2-3 0,-2-7 129,5 1-258,-6-3 387,3 0-129,-4-3 0,-2 4 129,-2 2 0,-12 11 258,8-9 129,-8 9 0,0 0 0,-10 12 0,4 2 0,-2 0 129,3 1-387,4-1 129,1-3 0,0-11 129,10 15-258,3-9 129,4-1-258,0 0 258,4-1-129,0 3 129,1 1-258,0-1 129,-1-1 0,-1-2 0,-2-4 0,2 0-129,-2-5 129,2-9-258,-2-7 258,2-6-129,-2-9 0,0-11 0,-1-14 129,0-8-258,-4-14 129,-1-1 129,-3 2 0,-2 8 0,-4 10 0,0 16 129,-2 23 0,-1 25 129,-1 15 0,-5 27 0,3 16 0,-1 9-129,1 11 129,2 2-129,1 0-129,0-6 129,0-7-129,4-10 129,2-17-387,2-9 258,-2-14-516,2-9 258,-8-8-516,21-6-516,-16-20-387,13 9 129,-12-11 387,9 5 645,-8 2 516,3 0 129,-2 6 516,-5-5 516,9 15 387,-12-9 129,8 11-645,-8-9-258,0 12-516,6-14 0,-6 14-129,0 0-129,0 0 129,0 0-129,-8 0 129,0 9 129,0 8-129,1 3 0,0 6 129,0-1-129,4 2-129,1-1 129,2-5-258,6-1 129,6-6-387,4-6 0,5-8-387,8 4-258,-3-12 0,13-2-516,-11-16 258,11 7 129,-11-13 258,1 4 387,-8-4 774,-7-1 258,1 6 516,-15-2 129,2 15 0,-8-2 129,6 16-387,-20 0-387,10 8 0,-4 12-258,4 3-129,3 4 0,2 3-129,4-1 129,1-2-129,3-5 0,4-7 129,4-8-129,-2-6 0,1-5 129,1-11-129,3-11 129,-2-6-129,2-14 129,3-12-258,2-15 0,4-10-129,2-6 129,-3 4 0,-2 8 129,-4 9 0,-5 22 0,-7 22 129,-4 24 0,-5 27 129,-8 23 0,2 12-258,0 10 129,5 3-129,2 0-258,3-8 258,1-3-387,5-17 129,1-3-774,-6-24-2580,2-6-1161,-2-14-516,-7 0 0</inkml:trace>
  <inkml:trace contextRef="#ctx0" brushRef="#br0" timeOffset="173332.9141">16352 14913 6837,'7'34'5160,"16"-22"-387,12-5-387,6 6-3612,7-9-1032,-4-4-3225,-2-4-774,-7-3-516,-12-3-387</inkml:trace>
  <inkml:trace contextRef="#ctx0" brushRef="#br0" timeOffset="173521.9249">15081 14930 9159,'-23'78'4257,"34"-46"-3870,9-12-387,3-10-5418,7-2-387</inkml:trace>
  <inkml:trace contextRef="#ctx0" brushRef="#br0" timeOffset="174306.9698">18454 14843 4902,'4'-66'5160,"-11"38"-129,-11-1-645,0 20-2838,-15 0-129,3 20-258,-11 13-516,1 22-129,-3 4-129,3 11-258,0 2 0,7 2-129,8-8 0,7-7 0,11-14-129,7-14 129,9-13 0,9-12 0,10-15 0,3-11-129,6-11 129,-2-5 0,1-3 129,-2 4-129,-5 4 0,-5 11 129,-7 11-129,-4 12 129,-6 14 0,-4 15-129,-2 8 0,1 10 129,1 3-258,4-2 129,3-5-129,3-10 0,3-9 129,4-7-129,1-11 129,-1-13-129,4-9 129,-3-8 0,5-9 129,2 1-258,1-1 129,2 5 0,2 4 0,1 13 0,-2 5 0,-1 12 0,-6 7 0,-5 14 0,-9 3 0,-6 6 0,-5 3 0,-9 1 0,-7-1-129,-4-4 0,1-1-516,-4-15-258,12 9-1290,-4-22-2322,15 0-387,2-33-387,17 2 258</inkml:trace>
  <inkml:trace contextRef="#ctx0" brushRef="#br0" timeOffset="174670.9906">19010 14792 8256,'65'-49'5031,"-48"45"-516,-17 4-645,9 22-2322,-17 0-1032,1 7-129,-3-2-129,1 1 0,3-5-129,2-2 0,4-8 0,0-13 0,10 9 0,3-9 0,0 0 0,4-3 0,-1-1 0,-1 6 0,-2 6-129,-3 15 129,-2 13 0,-3 13-129,-4 11 0,-1 8 129,-3 8-129,-6 5-129,-6 8 129,-3-2-129,-8-5 129,-8-7-129,-6-5 0,-8-10 0,-4-12 0,-4-12 0,-1-14-129,1-19-258,9-3-645,2-38-2451,20-6-1161,12-24-387,17-14-387</inkml:trace>
  <inkml:trace contextRef="#ctx0" brushRef="#br0" timeOffset="176291.0833">19147 14918 9159,'114'-64'5031,"-76"53"-258,-16 5-258,-3 8-3999,-14 12-129,-4 9 0,-2 1-129,-4 6 0,0-2-129,4 0 129,1-9-258,10-4 129,5-10 0,5-5-129,3 0 129,2-17-129,1-7 0,1-6 0,-3 1 0,-5 1 129,-4 6-129,-3 0 0,-4 7 0,-8 15 129,10-9-129,-10 9 0,0 0 0,10 14-129,-10-14 129,17 16 0,-6-9 0,2-3 0,2 1 0,-3-3 0,3 1 0,-1-1 0,-3 0 0,2 1-129,-1 0 129,0 1 0,2-1-129,-4 0 0,5 1 0,1-1 0,-1 1-129,1-2 0,0 1 0,-1 1-258,3 4 0,-6-6-129,5 4 129,-4-6-129,6 0 0,-3-7 258,5-6 0,-2-7 129,1-8 516,0 1 0,-3-7 0,0 3 258,-5-4 0,2 7 129,-9 0-258,2 13 129,-7 15 0,0 0 0,2 9 0,-2 29-387,-3 13 258,-3 19-258,-2 10 129,-3 10-258,-1 6 0,0-1-129,-4-7 0,-1-10 0,1-14 0,-4-18-129,1-17 129,0-15-129,2-14-258,-1-14 129,8-15 0,3-21 0,7-14-129,8-22-129,15-6-129,6-15 129,14 3 387,5 7 258,2 11 129,2 16 258,-2 18-129,-4 29 645,-12 15 0,-7 16-129,-18 13-129,-5 14-258,-8 2 0,-10 9-387,-8 0 258,-5-5-258,1-3-129,3-4 0,6-11 129,9-14-258,8-9 0,11-21-387,16-11-129,5-19 0,16-13-129,1-27 258,9-8 129,-2-3 387,-4 8 129,-7 7 387,-9 8 387,-7 18 129,-13 14 0,-7 34-129,-9 13 0,-12 33-258,-2 10-129,1 15-129,-1 10-258,5 7 129,4 5 129,2 0-258,3-5 129,1-9-258,4-15 129,-1-11-258,2-8 129,-6-15-258,0-17 0,-11 7-129,-1-12-258,-7-19 129,0 0 0,-1-8 258,0 2-129,5-2 387,4 3-129,7 2 258,6 2 129,15 6 0,8 0 258,8 7-129,5 2 0,6 5 0,-3 3 0,-2 2 0,-8 9 129,-4 10 0,-12 4 0,-1 4-129,-11 2 0,0 3-258,-2-3 258,3-2-258,3-7 129,5-6-258,5-6 129,-3-8-129,2 0 129,-3-13 0,-1-6-129,-8-3 258,-5-4-258,-11-1 258,-6 1-258,-7 3 258,-1-1-258,2 5 258,2 5-258,6-1-129,16 15-129,0-21-129,20 9 129,6-5-129,14-5 129,4-12 0,7-6 0,-1-7 387,-4 0 387,-8 4 0,-9-1 129,-5 13 129,-16 7 0,-8 24 129,-2 7-258,-11 29 0,-4 11-387,1 11 129,1 8-258,4 8 129,1-3-129,0-4-129,5-4 0,-2-12-258,3-10 0,-4-15-387,3-4-774,-12-22-2451,17 0-1032,-15-14-129,14-8-258</inkml:trace>
  <inkml:trace contextRef="#ctx0" brushRef="#br0" timeOffset="176472.0936">21078 14562 7611,'49'-17'5160,"-29"17"-516,-2 4 0,-18-4-3483,16 26-387,-15-9-516,0 3-129,-1 0-258,-1-7-516,1 7-1935,0-20-1935,0 14-129,0-14-774,0 0 516</inkml:trace>
  <inkml:trace contextRef="#ctx0" brushRef="#br0" timeOffset="177682.1629">21257 14393 3354,'38'-93'4128,"-20"58"-1806,6 18-774,-7 8 129,4 14-516,-7 11-903,1 2-516,-1 8-645,-3-2-129,0 5 258,-4-7 516,0 0 387,0 2 903,-7-12 387,4 14 258,-12-13 129,5 16 129,-16-10-258,7 15-129,-8-8-387,7 8-645,3-5 0,5-1-387,5-5 129,10-6-387,8-7 258,9-6-129,4-4 0,6-10 129,0-9-258,6-6 387,-5-6-258,-1-1 129,-10-1 0,-7 3 0,-11 2 0,-7 7 0,-7 6 0,-10 10 129,-5 5-129,-2 13 0,0 6-129,4 3 0,4 5 129,2 1-129,6-1 0,4-3 129,2-5-129,5-4 0,7-7 129,-2-7-129,6-1 0,1-10 0,1-8 0,1-1 0,0-4 0,-1 0 0,-4 3 0,1 3-129,-5 5 258,-10 12-258,11 0 129,-11 0 0,5 20 0,-3-4-129,3 2 129,-1-4 0,6 0-129,1-9-129,9-5 129,-1-10-258,8-12 129,2-12-129,7-10 0,4-14-129,6-11 258,3-15-129,3-11 129,3-14 0,2-7 129,-6 9 129,-9 8 129,-8 19 129,-12 15 129,-12 29 0,-10 36 258,-16 12 0,-14 40 0,-2 19-129,-3 15-129,3 12-258,-2 5 0,9 2 0,8-7 0,3-10 0,9-16-258,5-15 129,5-19 0,6-16 0,5-19 129,3-11-129,4-21 0,3-9 0,1-7-129,2-7 0,0 6 129,-5 2-129,-4 9 258,-7 10-129,-13 25 0,8-9 0,-9 18 129,-8 16 0,-1 5-129,-1 7 129,5 4-129,2 2 0,4-4 0,10-3 0,3-4 0,5-3 0,4-7 0,0-6 0,0-8 0,3-6-129,-1-2 258,-3-11-258,-1-7 129,-3-1 0,-1-1 0,-6 0 0,-2 4 0,-8 16 129,0-14-129,-7 19 129,-8 14 0,-4 12 129,-5 6-129,-3 9 0,1 7 0,-2 4 0,4 3-129,1 1 129,2 0-129,2 2 0,-1-2 0,0-4 0,-7-5-129,-6-6-258,-6-4-387,-22-14-1677,-7 6-2709,-19-10-129,-11 2-258,-21-3-645</inkml:trace>
  <inkml:trace contextRef="#ctx0" brushRef="#br0" timeOffset="178703.2213">18177 16250 6063,'26'-47'5289,"-17"28"-645,-2 0-129,-4-1-4257,-3 20 0,6-12 0,-6 12 0,0 0 129,8 0 0,-8 0-129,0 0 0,8 10 0,-8-10 0,0 0-129,10 12 0,-10-12-129,0 0 129,0 0-258,0 0 129,0 0 0,0 0 0,0 0-129,0 0 129,0 0 129,0 0 0,7-2 0,-7 2 129,5-10 0,-5 10 258,6 13-129,-6 17-129,0 14 129,-7 18-258,-4 9 129,-2 26-129,-3 7 0,-3 4-129,-2-10-129,2-6 129,2-13-129,1-21 129,6-16-129,4-29 0,6-13 0,0-12 0,13-14 129,7-14-129,7-1 129,6 3-129,6 1 258,4 12-129,-1 6 0,-3 11 0,-5 6 0,-9 10 0,-9 8 0,-11 6 0,-7 4 0,-16 2 0,-8-3 0,-6 2 0,-3-5-258,-1-10-129,5 3-516,-1-15-774,21-1-3096,4-17-387,12-3-387,15-19 0</inkml:trace>
  <inkml:trace contextRef="#ctx0" brushRef="#br0" timeOffset="179107.2444">18512 16612 5547,'61'-55'5289,"-46"52"-258,-7 17-516,-10 1-2838,2 14-903,0-4-387,0 3 129,7-11-258,7-3 0,5-11-129,8-3 258,3-8-258,5-5 0,0-9 0,-4-4 0,-3 9 0,-5-1 0,-7 6 0,-6 8 129,-10 4-129,3 11 0,-7 21 0,-5 16 0,-2 13-129,0 14 0,-2 10 0,2 11 129,0 11-129,-1 0 129,-2-1 0,-1-5-387,-2-11 645,-4-10-903,-6-11 774,-2-10-387,29-59 258,-74 77-645,30-48 645,-2-26 129,0 6-516,-4-11 387,5-5-516,-1-13-1032,13 6-3870,1-13 0,14-16-258,9 6-387</inkml:trace>
  <inkml:trace contextRef="#ctx0" brushRef="#br0" timeOffset="179686.2775">19975 16390 3096,'44'-25'5031,"-19"9"-129,-5-2-129,2 4-2967,-21-6-516,-1 20 129,-12-13-516,-12 17 0,-11 10 0,-3 10-516,-6 6 0,4 4-258,4 3 0,8 1-258,11-9 129,6-4 0,11-7 0,11-10 0,8-8 0,7-1 0,3-10 0,1 2 0,0 0 129,-2 5-129,-4 4 0,-1 15 0,-4 16-129,-4 15 129,-4 9 0,-1 8 129,-5 7-258,-5 1 129,0 4 0,-4-1 0,-7-11 0,-7-10 0,-4-11 0,-6-5 0,-3-12 0,-7-8-129,-3-12-129,-2-9-258,4-10-903,-3-27-2193,14-6-1290,3-34-645,16-13 0</inkml:trace>
  <inkml:trace contextRef="#ctx0" brushRef="#br0" timeOffset="180275.3112">20380 15786 8385,'140'-78'5160,"-98"70"0,-25 15-645,-12 30-3741,-15 18-516,-15 22 258,-8 6-387,-5 11 129,1 3-129,5-5-129,8-5 129,11-12-129,10-10 258,9-16-387,15-13 0,7-19-516,9-2-516,-5-20-774,13-3-516,-16-25-1032,11 2-516,-14-28 387,7 16 1419,-10-13 1548,-3 2 903,-1 13 1419,-12-2 645,9 28 1161,-14 1 258,6 25-516,-8-11-1290,0 33-903,-5-6-258,3 8-258,-5-6 129,4-3-516,-1-5 129,1-4-387,1-5 387,2-12-258,0 0 129,0 0 0,11-5-258,1-12 387,1-3-387,6-6 258,4-6-129,2-1 0,-1 6-129,3 8 258,-3 1-129,-2 15 0,-3 3 129,-6 13-129,-5 14 129,-1 6-129,-2-1 129,-4-3-129,1 5 0,-2-10-129,2-4-129,-2-7-516,7 4-1548,-7-17-2451,0 0-645,0-8 258,3-6-645</inkml:trace>
  <inkml:trace contextRef="#ctx0" brushRef="#br0" timeOffset="180626.3313">21296 15625 8385,'46'55'5547,"-15"-6"-516,-3 5-258,4 14-3612,-9 9-645,-4 7 0,-13-6-258,-8 2-129,-20-8-129,-13-5-129,-12-3-129,-13-6-645,-2 1-2838,-15-21-1290,-1 0-258,-11-16-516</inkml:trace>
  <inkml:trace contextRef="#ctx0" brushRef="#br0" timeOffset="181110.3589">21971 16280 10191,'28'24'5676,"-16"-18"-903,-1-4-387,0 2-9288,-11-4-387,0 0-258,-11 8-387</inkml:trace>
  <inkml:trace contextRef="#ctx0" brushRef="#br0" timeOffset="190858.9165">10117 9169 516,'27'-29'4773,"-14"17"387,0 3-258,-4-5-1806,2 14-1419,-11 0-387,0 0-258,-15-3-516,-1 11-129,-7 6-258,-4 9 0,-3 6 0,-3 8 129,0 4-258,-3 3 129,5 3 0,4 2 0,5 1 129,5 3-258,7-3 0,8-2 0,3-4-258,11-1 258,8-7 0,6-7 0,6-7 0,4-10 0,1-7 0,2-5 0,-3-1 0,-2-8-129,-5-1-387,-9-9-1032,1 5-2967,-10-3-258,-1 3-516,-9-3 0</inkml:trace>
  <inkml:trace contextRef="#ctx0" brushRef="#br0" timeOffset="191114.9312">9960 9533 4902,'-15'-27'5160,"15"15"-387,0-2-129,0 14-3225,11-16-129,2 13-516,1-1-258,6 0-129,2-1-129,6 0-129,2 0 0,1-5-129,1 2 0,1-1 0,-4 1-387,-8-5-516,5 9-3612,-15 3-129,-2 1-645,-9 0-129</inkml:trace>
  <inkml:trace contextRef="#ctx0" brushRef="#br0" timeOffset="191818.9714">11014 9247 258,'-10'0'4515,"-2"-3"258,12 3-1161,0 0-903,0-17-645,12 17-645,-4-4-387,12 4-387,2-1 0,11 1 0,9-1-129,15 1-258,10-4 129,11-2-258,8-1 0,10 0 0,5-1 0,7 1-129,2 0 0,-4 1 0,0 1 0,-2 1-129,1 1 129,-3 3 0,-7 0 0,-6 0 0,-8 0-129,-8 0 0,-11 3 129,-13-1-129,-12 0-129,-13-1 0,-9 2-258,-15-3-387,0 0-1419,0 0-2451,0 0 129,-8 1-903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6:52:36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10727 3860 2322,'26'-8'3483,"-8"4"-129,0-6-645,10 7-516,-7-5-774,14 5 129,-5-4-516,12 4-129,-1-1-258,10 3-129,4-3-129,8 1-129,3-1 0,3 0 0,0 1-129,0 0 0,-1 0 0,-5 2-129,-4 1 0,-7 0 258,-5 0-258,-7 4 0,-2-1 0,-4 1 0,-2 1 0,-4 0 0,-4-3 0,-3 2 0,-3-1 0,-1-3 0,-1 3 0,-1-3 0,-1 0 0,0 0 0,0 0 0,1 0 0,0-3 0,0 0 0,-1 1 0,-2 0 0,-3 1 0,0 1 0,-9 0 0,11 0-258,-11 0 258,0 0 0,10 0 0,-10 0-129,0 0 0,0 0-387,14 14-903,-14-14-2709,0 0 129,5 14-645,-5-14-258</inkml:trace>
  <inkml:trace contextRef="#ctx0" brushRef="#br0" timeOffset="1124.0643">12937 3798 2322,'0'0'2967,"0"0"-645,0 0-516,0 0-258,0 9-387,0-9-387,2 13 129,9-6-387,4-4 258,13 1-258,5-4 387,15 0 0,9-4 129,13-1-129,3-6-129,12 6 0,3-4-129,3 3 129,-2 0-516,2 3-129,-6 1 0,-2 2-129,-6 0 0,-2 0 0,-8 0 0,-7 0 0,-8 0 129,-7 1-129,-7-1 0,-9 1 129,-8 2-129,-6-3 129,-6 0 0,-9 0 0,0 0-129,0 0 129,0 0-129,9 0 129,-9 0-258,0 0 129,0 0 0,0 0 0,0 0 0,0 0 0,0 0 0,0 0-129,0 0-129,-5 0-258,5 0-1032,-15 3-2451,15-3-258,-14 5-387,14-5-258</inkml:trace>
  <inkml:trace contextRef="#ctx0" brushRef="#br0" timeOffset="4428.2533">20958 3805 1548,'0'0'3999,"0"0"387,-4-14-2064,9 14-129,-5 0-387,9-3-129,-9 3-387,11-3-387,-11 3-129,16 3-258,-9 1 0,7 4-129,5-2-129,7 2 0,8-1 0,12-1 0,11-3 0,11 1 0,9-4 0,10 0 0,2 0 0,5 1-129,1-1 0,-6 4 0,-3-1 0,-6 1-129,-9-4 129,-6 3 0,-7-3 0,-7 0 0,-10 0 0,-4 0 0,-11-3-129,-1 3 129,-8 0-129,-2 0-129,-5 0 129,-10 0-129,0 0-129,0 0-129,5 18-645,-17-18-3354,2 6-516,-9-6-516,0 2-129</inkml:trace>
  <inkml:trace contextRef="#ctx0" brushRef="#br0" timeOffset="5035.288">21137 4010 2451,'-31'-7'4386,"12"-1"-1161,9 8-258,-6-7-129,16 7-258,0 0-774,0 0-645,19 4 0,14 3-387,8-6 0,15 6 0,7-6-129,12 4-258,3-5 0,5 5-129,3 0 0,-1-3-129,-2 3 0,-4 0 0,-4 1-129,-6-1 129,-6 1-129,-7-1 129,-10-3-129,-7 4 129,-11-3-129,-6 0 0,-7 0 0,-3-3 0,-12 0 0,11 3 0,-11-3-129,0 0 129,0 0 0,0 0 0,9 2-129,-9-2 129,0 0-129,0 0-129,0 0 0,-9 4-258,9-4-258,-10 2-1032,10-2-3096,-14 9-258,14-9-258,-17 6-387</inkml:trace>
  <inkml:trace contextRef="#ctx0" brushRef="#br0" timeOffset="7099.4061">19605 3902 1935,'34'-2'4773,"-22"-6"-129,3 3 129,-10-10-1806,9 11-645,-14-11-774,0 15-387,6-14-516,-6 14 0,-5-14-258,-4 11-258,-10-2 129,-11 0-129,-10 2-129,-10-1 129,-13-1-129,-10 0 129,-13 1 0,-3-2 0,-1 3-129,6-3 129,7 3 0,11-2-129,10 4 0,15-1 0,12 2-129,12 0-129,7 1-387,10-1-645,0 0-3225,0 0-258,0 16-258,0-16-516</inkml:trace>
  <inkml:trace contextRef="#ctx0" brushRef="#br0" timeOffset="7571.4331">19619 4001 3225,'11'0'5031,"5"0"-258,-16 0 0,0 0-2064,0 0-903,0 0-516,-8 0-129,-4 8-387,-11-5 0,0 3-258,-13-1-129,-5-3-129,-11-2 129,-7 3-129,-8-3-129,-11 0 129,-3 0-129,-5 4 0,-3-1 129,4 3-129,7 1 129,11 2-129,12-1 0,14 1-129,13-4 129,10 1 0,18-6-129,-9 7 0,9-7 0,0 0 0,4 1 0,-4-1 0,0 0-129,0 0-129,9 1-258,-9-1-258,0 0-903,0 0-3225,17 12 0,-17-12-645,22 6-387</inkml:trace>
  <inkml:trace contextRef="#ctx0" brushRef="#br0" timeOffset="9475.542">3527 4525 129,'0'0'3870,"0"0"129,-4-9 0,4 9-1806,0 0-387,4-13-258,-4 13-129,0 0-129,12 0 0,-4 0-129,15 3 0,8-3-129,21 0-129,13-4 0,22-2-258,15-4-129,17-1-129,13-1-258,4 0 129,-4 0-129,-9 2-129,-13 3 129,-15 2-129,-18 2 0,-22 2 0,-15 0 0,-12 1 129,-13 0-129,-6 0 129,-9 0-129,0 0 129,0 0 0,0 0 0,0 0-129,0 0 0,0 0-129,0 0 0,0 0-258,0-9-258,0 9-516,-14 0-3612,14 0-129,-17 5-387,6 7-387</inkml:trace>
  <inkml:trace contextRef="#ctx0" brushRef="#br0" timeOffset="12843.7347">16342 4988 1161,'0'-46'2967,"2"27"-129,-1-1-1806,2-2 129,8 11 645,-11-11 258,9 17 129,-9-14 129,0 19-129,0-15 0,0 15-387,0 0-516,3 10-645,-2 10-387,3 18 0,2 15-129,0 15 0,2 21 0,-1 22-129,-1 20 0,0 18 0,-4 17 129,-1 15-258,2 18 129,-1 9-129,3 14 129,2 6 0,5 10 129,2 3-129,4 12-129,3-1 129,2 5 129,0-1 129,1 1 0,-1-3-129,1-11 0,0-4 129,1-17 129,0-13 129,1-19-258,-1-15 0,0-20-129,1-18 0,-2-18-129,-3-22-258,2-5-1935,-8-32-2967,-2-13 129,-7-21-645,-6-13-387</inkml:trace>
  <inkml:trace contextRef="#ctx0" brushRef="#br0" timeOffset="13743.7861">16370 9718 2322,'-10'-7'4515,"1"7"129,9 0-258,-14 7-2580,7-7-774,7 0-129,-9 6 0,9 5-129,0-11 129,16 8-129,6-8-129,17 0-129,14-6 129,16 0-129,17-10-129,20-2-129,21-4 129,19-3-258,21-4 129,19-2-129,19-2 0,14 1 0,15 1-129,8 2 0,6 4 0,7 1 0,-4 7 0,0 4-129,-5 5 129,-4 2-129,-5 2 129,-12 4-129,-11-3 129,-12 3-129,-15 0 129,-16 0 0,-18 0 129,-19 3-129,-19 1 0,-19-3 0,-15 3 129,-16 0-129,-16-3 0,-10 2 0,-13-2 0,-8 0 0,-10 1-129,-8-2-258,0 0-645,-14 10-3999,-4-7-129,-8-1-516,-9 0-387</inkml:trace>
  <inkml:trace contextRef="#ctx0" brushRef="#br0" timeOffset="18580.0628">16760 9300 2193,'13'5'1935,"7"2"-129,-6-2 0,2-3 258,5 3-645,2-5-258,5 0 0,2-8-129,7-3 129,4-15 0,14 2-129,4-13-258,9-2-258,7-9 0,11-2-129,6-9 0,13 3-387,0-2 129,4-2-258,5 0 129,6-2 129,2-3-129,1-3-129,-2-3 258,4-4-129,-1-7 129,4 0 0,-2-5 129,-1 1 0,-1-2-129,2 4 387,-5-1-258,-2 3-129,-6 1 0,1 5-129,-3-2 0,-1-2-129,-4 1 129,-3-3-258,-1 2 0,-3-6 0,-1 0 0,-4 0 129,-7 3-129,-7-1 129,-4 4 129,-7 1-129,-8 5 129,-7 7-387,-7 12-387,-13 4-3096,-2 3-645,-2 12-387,-9 2 129</inkml:trace>
  <inkml:trace contextRef="#ctx0" brushRef="#br0" timeOffset="19228.0998">21234 6800 3612,'20'-49'5031,"-15"20"129,-3-2-516,-2 8-3096,-8-12-516,6 9 0,-12 0-258,4 13-258,-7 4-129,2 9-129,-6 10 0,0 16-129,0 15 129,1 12-129,1 17 0,1 8 0,6 13-129,3 5 129,5 5-129,4-2 0,0-3 0,1-10 0,3-10-258,0-12 129,0-11-258,-4-16-516,1-3-1290,-1-21-2322,0-13-387,-13 0-645,3-12 258</inkml:trace>
  <inkml:trace contextRef="#ctx0" brushRef="#br0" timeOffset="19425.1111">20902 7236 5160,'7'-27'5289,"10"13"-129,4-6-387,10 6-3096,1-13-645,12 10-258,-3-8-258,4 7-258,-3 7-1161,-12-6-2451,5 6-1419,-9 0-516,-1 0-129</inkml:trace>
  <inkml:trace contextRef="#ctx0" brushRef="#br0" timeOffset="19626.1226">21411 6822 774,'14'-43'4386,"-13"32"516,-1 11-129,-10-1-2064,5 18-645,-12 8-645,8 18-258,-5 0-129,6 14-387,-1 0-129,8 3-129,1 0-258,0-6-258,8-6-387,0-18-387,8 3-2322,-2-21-1548,-1-8-387,1-6-258</inkml:trace>
  <inkml:trace contextRef="#ctx0" brushRef="#br0" timeOffset="20015.1448">21572 7018 5547,'7'10'5289,"-4"5"-516,0 4-129,5 7-3354,-8-2-387,3 1-516,-3 1-129,0-6-258,0-3 129,0-5-129,0-12 0,0 0 0,0 0 0,2-13 0,2-11 129,3-2-129,0-6-129,0-5 258,3 4-129,-2 1 129,1 3-129,1 7 129,-1 11-129,0 11 129,1 3 0,0 15-129,-2 2 129,0 8-129,1 6 0,-3 2 0,-1-2-129,-2-3-129,0 2-387,-3-13-1161,0 2-2709,-3-6-387,3-16-387,-6 13 0</inkml:trace>
  <inkml:trace contextRef="#ctx0" brushRef="#br0" timeOffset="20323.1625">21851 6622 3999,'19'-2'4902,"-7"4"0,2 4-903,8 19-2451,-9-3-387,9 14-387,-9 7-129,-1 7-387,-2 7-129,-3 1-129,-6 2 0,-1 1 0,-6-2-129,-6 0-129,1 0-774,-13-11-2580,4-2-1161,-1-3 0,-3-6-387</inkml:trace>
  <inkml:trace contextRef="#ctx0" brushRef="#br0" timeOffset="25283.4462">19461 7106 1419,'4'-124'4128,"-4"76"-516,0 9-516,2 22-516,-2 17-516,1 14-387,-1 21-516,0 22-387,0 23-129,2 31 129,-2 33-258,-2 41-258,-1 37 0,0 31 0,1 21-258,1 2 129,1-4 0,2-12-129,5-22-129,5-29 129,-1-38 129,0-32-129,0-31-129,-2-20-516,4-12-1548,-8-22-2193,-2-20-258,-2-14-129,-1-20-516</inkml:trace>
  <inkml:trace contextRef="#ctx0" brushRef="#br0" timeOffset="26675.5258">19491 7628 2451,'0'10'3483,"10"-5"129,-2-5-774,11 0-387,-6-8-258,11 6-645,-7-8-387,9 6-387,-7-7 0,8 5 129,-5-6-387,8-1 0,1-10 0,9 0-129,5-13 129,10-5-258,6-10 0,9-4-129,2-6 0,3 1 0,0-4-129,-3 0 0,-2 4 0,-6-1 0,-4 4-129,-2 4 129,-2 0 0,-2 0 0,-2 0 0,-3 1 0,-1 1 0,-3-2 0,-4 3 129,-7 1-129,-5 8 129,-4 3-129,-6 6 0,-2 8 0,-7 5 0,-2 7 0,-8 12 0,12-13 0,-12 13 0,0 0-129,8 0 129,-8 0 0,0 0-129,0 0 129,0 5-129,0-5 0,0 0 129,-8 15-129,8-15 0,-15 18 0,7-7-258,1 0 258,-1 2 129,1-1 0,-2 3-129,2-3 0,0 4-129,-3-3-258,0 4-129,-3-8-387,4 12-387,-11-13-774,11 14-1161,-8-5-1419,-1 2-258,4 8 259</inkml:trace>
  <inkml:trace contextRef="#ctx0" brushRef="#br0" timeOffset="27907.5963">19444 7685 645,'20'0'4386,"-2"-4"645,3-9-903,12 6-903,-4-17-903,16 6-645,1-19-258,15 4-645,4-16-129,12-2-129,5-12-258,5 1-129,2-2 0,0-1 0,-3 4-129,-5-4 0,-7 6-129,-9 1 129,-9 1-129,-4-4 129,-7-3-129,-1-2 0,-6-2 258,0 9-258,-5 2 129,-3 7-129,0 10-516,-12 3-1161,3 20-2967,-5 7 0,-5 10-645,-11 0-129</inkml:trace>
  <inkml:trace contextRef="#ctx0" brushRef="#br0" timeOffset="28474.6287">19722 9840 8256,'-12'-30'5160,"12"30"0,-9-13-387,9 13-3354,0 17-774,6 7-258,1 12-129,0 9 0,-1 8 0,1 6-129,-2 1 0,-3-2-129,0 0-258,-2-12-258,0 0-903,-4-17-3483,2-5-129,2-24-258,-3 14-258</inkml:trace>
  <inkml:trace contextRef="#ctx0" brushRef="#br0" timeOffset="28903.6532">19940 9889 4644,'9'-23'5160,"-9"23"-258,0 0 0,0 0-2967,0 0-1032,1 13-387,-1 6-129,-6 5-258,-3 5 129,-3 0 0,-1 2-258,-1-2 129,-1 0 0,-1-4 0,2-1-129,3-10 258,0-2-258,5 1-258,6-13 258,-4 11-129,4-11 129,0 0 0,8 10 129,-8-10-129,16 11 258,-6-7-129,2 6 129,4-3-129,-1 5 0,1-2 0,-1 2 0,-2-2-129,0 4 129,-3-1-129,-3 0-129,-2 2 0,-5-15-516,6 26-903,-6-26-2967,-3 17-387,3-17-387,0 0-129</inkml:trace>
  <inkml:trace contextRef="#ctx0" brushRef="#br0" timeOffset="43247.4737">19453 7040 774,'0'0'4128,"0"0"0,0 0-1161,0 0-645,0 0-387,0 0-258,0-16-258,0 16-258,2-31-258,3 6 258,-5-15-387,2-2-258,-2-15 0,2-1 0,-2-11-129,0-4-258,1-4 129,-1 0-258,0 1 0,3-7 129,0-1 0,3 1-129,-1-4 0,2 0 0,0-2 129,3-1-129,-2-4-129,1 9 129,-1-2 0,-2 6 0,0 3 0,-2 4 0,-4 4 0,0 4 0,0 8 0,0 1 0,-4 9 129,1 2-129,0 8 0,2 5 0,1 7-258,0 3-387,11 11-3999,-3 1-129,5 5-258,-1 3-645</inkml:trace>
  <inkml:trace contextRef="#ctx0" brushRef="#br0" timeOffset="46823.6782">16721 9138 1,'115'0'3224,"-45"-7"259,6-10-1161,13 5-516,3-10-129,12 5 0,5-11-129,14 4-645,4-4-516,6 1-258,7-4 129,4 5-129,3-2 0,4-1 129,-1-2 0,1 2 0,-1-2-129,2 2 0,-4-5-129,0-2 129,0-4-129,-1-1 0,0-5 0,-1-2-129,1 0 0,-2-5 0,-3 2-129,-2-2 0,-2-2 258,-3 1-129,-8-2 129,3-2-129,-8 0 258,-2 2 0,-4-5-129,-1-1 129,-1 2-258,0-3 258,-3-1-258,-3 0 258,-2-2-258,-1-1-129,-4 0 258,-3 3-258,-6 1 129,-6-4-258,0 10-1032,-10 1-2838,-8-4 0,-1 10-258</inkml:trace>
  <inkml:trace contextRef="#ctx0" brushRef="#br0" timeOffset="47600.7227">23281 6557 2967,'-9'-44'4515,"-3"25"-129,-3-1-1806,1 15-903,-13-3-387,7 14 0,-10 9-516,6 16 0,-1 2-258,4 11-129,2 0-258,7 3 0,4-5-129,4-4 0,4-9-129,4-11 0,6-9 129,3-9 0,2-8 0,1-10 129,-1-6 0,0-3 129,-3-3 258,1 5-258,-6 3 129,0 7 0,-7 15 0,0 0-129,7 8 0,-5 18-129,-1 16-129,2 11 0,1 10 0,1 7 0,0 4-129,2 3 129,-3 0-129,-1 0 129,0-7 0,-3-7 0,-5-4 0,-6-10 0,-5-3-129,-6-10 258,-7-7-258,-5-9 0,-4-4 0,-5-11-387,6-2-1032,-8-6-2967,9-18-258,7-8-258,8-15-387</inkml:trace>
  <inkml:trace contextRef="#ctx0" brushRef="#br0" timeOffset="47883.7388">23360 6381 5547,'21'-50'5160,"-17"38"-258,-4 12-387,0 0-3096,-4 15-774,-4 14-387,3 12 0,-6 9-129,5 7 0,-2 5 0,4 1 0,2 0-129,2-5 0,5-2 0,1-10-258,9-2-516,-8-18-2709,5-3-1161,1-8-387,-3-8-129</inkml:trace>
  <inkml:trace contextRef="#ctx0" brushRef="#br0" timeOffset="48267.7608">23490 6754 1032,'18'26'3999,"-7"1"0,-10-6-1677,0 0-774,3-2-258,-4-6-387,4 1-387,-4-14-129,0 0 129,0 0-258,11-15 129,-11-8 129,7 0 0,-4-11 129,7 5-129,-8-3 258,7 6-129,-4 0 129,7 9 129,-5 4-387,3 13-129,-10 0 0,16 20-129,-10 2-129,2 3 0,0 3-129,-3 1 0,2 1 0,-4-5-129,2 2-258,-5-12-774,4 4-2709,-4-19-1290,-6 14 129,-2-14-516</inkml:trace>
  <inkml:trace contextRef="#ctx0" brushRef="#br0" timeOffset="48519.7752">23699 6336 4644,'30'-25'5289,"-14"25"0,3 8-645,1 6-2967,2 15-903,-4 8-258,1 9-129,-8 5-129,1 9 0,-9 4-129,-3 3 0,-4 3 0,-7 1-129,-1-1-387,-7-8-2580,1 5-1806,-2-6-258,-2 0-645,-5-3 388</inkml:trace>
  <inkml:trace contextRef="#ctx0" brushRef="#br0" timeOffset="50352.8801">19898 8446 4257,'0'0'5289,"10"8"-645,-10-8-774,0 0-645,0 0-903,0 0-903,0 0-645,0 0-387,0 0 0,0 0-387,0 0-1032,-5-5-3870,5 5 0,-5-27-516,2 0-129</inkml:trace>
  <inkml:trace contextRef="#ctx0" brushRef="#br0" timeOffset="50592.8938">20015 7621 7224,'0'0'5031,"0"0"129,-1-14-387,1 14-3096,0 0-774,0 0-516,0 0-258,0 0-258,0 0-1419,0 0-2967,0 0-258,-8-5-645,8 5-129</inkml:trace>
  <inkml:trace contextRef="#ctx0" brushRef="#br0" timeOffset="50755.9031">20020 7403 4386,'0'0'4644,"0"0"-387,0-17-516,0 17-5676,0 0-1806,-1-18-258,1 6-645</inkml:trace>
  <inkml:trace contextRef="#ctx0" brushRef="#br0" timeOffset="50985.9163">20077 6689 7482,'-8'-30'5289,"5"18"-387,-3 1-258,6 11-3225,-6-14-774,6 14-129,0 0-258,-3-11-516,3 11-645,0 0-2580,3-14-1161,-3 14-258,5-22-516</inkml:trace>
  <inkml:trace contextRef="#ctx0" brushRef="#br0" timeOffset="51158.9262">20122 6260 5934,'3'-16'4902,"-3"16"-516,0 0-258,-2-13-3354,2 13-903,0-11-3225,0 11-1032,0 0-129,0-14-258</inkml:trace>
  <inkml:trace contextRef="#ctx0" brushRef="#br0" timeOffset="51353.9373">20072 5952 6321,'-6'-15'5418,"6"15"-516,0 0-387,0 0-2322,-12-6-1548,12 6-258,0 0-387,0 0-774,0 0-3612,0 0-387,6-4-258,-6 4-258</inkml:trace>
  <inkml:trace contextRef="#ctx0" brushRef="#br0" timeOffset="52507.0033">16913 6674 1935,'24'25'4515,"9"-14"0,15 6-1677,10-9-645,23 11-129,6-12-516,26 3-258,12-10 0,19-5-387,12-19 0,18-9 129,10-23-129,17-7-387,7-19 0,10-9 0,0-13-129,1-4-129,-8-10 0,-3 1-129,-13-1-129,-12 2 129,-12 0-129,-10 3 0,-16 1 0,-7 3 0,-13 7 0,-8 1 0,-8 9 129,-7 7-258,-10 10 129,-9 10-129,-13 8-129,-12 9-129,-11 12-387,-19 3-516,-5 15-3870,-22 3-129,-1 15-258,-20 0-774</inkml:trace>
  <inkml:trace contextRef="#ctx0" brushRef="#br0" timeOffset="52951.0287">21699 4553 645,'10'-32'5031,"-6"20"258,-4-1-387,0 13-1935,-8-18-774,8 18-387,-17-7-645,7 9-258,-5 5-258,0 11-258,-3 5 0,1 6-129,0 6 0,3 5-129,4 1 0,6-2-129,4-1 129,4-6-129,9-7 0,10-6-129,4-7 0,4-9-258,7 2-903,-7-5-3741,9-11 0,-5-8-645,1-2-258</inkml:trace>
  <inkml:trace contextRef="#ctx0" brushRef="#br0" timeOffset="53836.0793">21888 4556 1806,'2'-18'5160,"10"5"0,-12 13-258,16 2-2064,-16-2-1419,13 19-387,-8-8-387,1 7-258,-2-2-129,0 1 0,-1-3 0,-2 1-258,-1-15 0,2 15 0,-2-15 129,0 0 0,0 0-129,0 0 0,0 0-129,0 0 258,0 0-129,0 0 258,-5 7-516,5-7 258,0 0 258,0 0-258,0 0 0,0 0 0,0 0 0,0 0 0,0-9 0,0 9 0,0 0-258,7-13 258,-7 13 0,0 0 0,9-12 258,-9 12-516,0 0 258,0 0 0,0 0 0,0 0 0,0 0 0,0 0-129,0 0-129,4-9-387,3 9-774,-7-11-516,14 11-129,-12-12 0,13 11 258,-11-15 258,5 5 1032,-9 11 774,3-27 1032,-3 27 645,-3-23 129,3 23 0,-26-6-258,15 11-387,-11 6-516,5 8-387,-2 4 129,5 6-516,2-2 129,6 2-129,4-3 0,2-4-129,7-6 129,3-5-129,3-8 129,0-3-129,0-9 0,1-4 129,-1-2-129,-1 0 129,0 0-129,1 4 0,-2 6 0,0 5 129,-1 10 0,1 11-129,-1 9 129,0 8-129,-1 7 129,-2 5-129,-5 7 129,-2-1-129,-2 0 0,-9-3 0,-6-2 0,-4-8-129,-8-2 0,-2-9 129,-2-8-129,-4-10-258,7-4-387,-3-15-3354,12-11-774,4-14-387,14-12-645</inkml:trace>
  <inkml:trace contextRef="#ctx0" brushRef="#br0" timeOffset="54075.093">22236 4334 9933,'20'-52'5676,"-20"52"-516,-11 10 0,-2 14-4773,3 17-129,0 10-129,6 7 0,1 3 0,3 4-129,1-5 0,5-5-129,2-9-129,-1-11-258,7-6-516,-14-29-1677,16 11-2451,-7-19-129,3-12-645,-2-10 258</inkml:trace>
  <inkml:trace contextRef="#ctx0" brushRef="#br0" timeOffset="54372.11">22339 4605 7740,'11'-40'5289,"-11"40"-258,0 0-1032,12 5-2709,-12 9-387,5 7-258,-3-1-258,1 4-258,0-3 129,-1-3-258,2-6 258,-4-12-129,8 7-129,-8-7 0,13-11 0,-4-5 129,4-5-258,0 1 129,3-2-129,-1 4 129,-1 4 0,0 9 0,-1 5 0,-3 4 129,0 8 0,-4 5-129,0 2 129,-1-2-258,0 2-129,-5-19-1548,0 0-3096,11 7-387,-11-7-387,9-16-258</inkml:trace>
  <inkml:trace contextRef="#ctx0" brushRef="#br0" timeOffset="54559.1206">22699 4316 10320,'31'-16'5547,"-18"20"-387,5 31-1290,-4-6-3096,9 15-129,-7 7 0,0 9-258,-8 6-129,-5 6-387,-6 9-387,-24 0-4515,-1-1-129,-17-3-645,-8-4-516</inkml:trace>
  <inkml:trace contextRef="#ctx0" brushRef="#br0" timeOffset="60467.4586">18586 4007 2193,'10'6'2193,"-10"-6"387,14 3 0,-14-3 258,15 0 0,-9-11-387,14 11-645,-4-9-387,12 5-258,3-7-258,14 5-258,6-3-258,12 2 0,7-2 129,9 4-258,6-2-129,3 4 0,4 1-129,-3 0 129,-6 1-129,-7 0 0,-13 1 0,-8 0 0,-13 0 129,-10 0-129,-13 1 129,-10-1 0,-9 0-129,0 0 129,0 0-129,-5-4 0,-4 1 0,-3-3-387,1 5-258,-5-9-1677,3 10-2322,-6-1-258,1 1-516,-7 0 0</inkml:trace>
  <inkml:trace contextRef="#ctx0" brushRef="#br0" timeOffset="60887.4826">18594 3980 1032,'0'0'4128,"6"-10"258,-6 10 129,19-4-2322,-7-5-387,21 9-258,2-9-516,24 7-129,6-6 0,17 1-387,5-1-258,7 1-129,3 0 0,-2 0 0,-9 1-129,-12 2 129,-13-3-129,-11 5 129,-14-1 129,-11 0-129,-10 1-129,-6 2 0,-9 0-258,9 0-774,2 3-3225,-1-3-516,10 4-516,5-4-129</inkml:trace>
  <inkml:trace contextRef="#ctx0" brushRef="#br0" timeOffset="61759.5325">20975 3806 1161,'-10'0'3999,"10"0"0,0 0-1032,0 0-903,0 0-516,0 0-129,0 0-387,0-8 0,13 8-129,-3-4 0,10 4 0,-3-5-258,14 5-129,-1-4 0,10 4-258,5-2 0,7 2 0,3-2 0,7 2-129,4 0 0,3-1-129,0-2 129,6 1-129,1-3 0,-1 0 0,0-1 0,-4-1 0,-4 0 129,-3-1-129,-6 2 0,-12 0 0,-7 4 129,-10-1-129,-7 1 0,-7 0 0,-5-1-129,-10 3 129,0 0-258,0 0 0,0 0-516,-9-8-129,9 8-2451,-13 3-1548,1 2 0,-5-2-774</inkml:trace>
  <inkml:trace contextRef="#ctx0" brushRef="#br0" timeOffset="62147.5547">21182 3860 1935,'11'4'5031,"3"-4"0,1-1-258,10 1-2322,2-8-1161,16 8 129,5-7-774,16 5 0,4-2-258,9 3-129,2-2-129,2 2 0,0 1-129,-3 0 0,-7 0 0,-8 0 0,-9 0 129,-7-2-129,-11 1 0,-7-3 0,-7-1-387,-14-8-1548,0 12-2580,-8 1-516,-1-11-387,-11 6-387</inkml:trace>
  <inkml:trace contextRef="#ctx0" brushRef="#br0" timeOffset="63856.6524">17098 9151 774,'30'-35'3612,"-17"18"387,3 0-1935,6 5 258,-1-7-387,12 9 129,-5-12-645,17 7 0,0-14-258,13 3 0,6-15-387,14-2-129,5-6-258,5-4-258,2-3 129,2 3-129,-4 2-129,-2 5 129,-10 3-258,-6 9 258,-8 0-258,-3 3 129,-7-2 0,-1 0 0,-3-5 129,0-4-129,1-6 258,2-2-258,1-1 129,5-1-129,1 4 129,0 0-258,0 7 258,0 2-129,0 4-258,-3 3 387,-2 0-516,-1 0 258,-3 3 0,-2-1 0,0 0 0,2 1 129,-3 0 0,1 0-129,-2 4 129,-1-2 129,-2 2-129,-2 2 0,0 2 0,-4-1 0,-1 2 0,-3 0 0,-1 0 0,-1 1 0,0-1 0,0 0 0,1-1 0,0 0-129,3-3 258,1 3-258,0-1 258,1 3-258,-1-1 129,-2 4-129,-3 2 0,-1-2 129,-3 4-129,-5-2 0,1-1 0,0 1 0,-3-3 0,3 0 129,0 0 0,1-4 129,1 0-258,4-2 258,-2 1-258,4-2 258,-1 2 0,2-2-258,-1 0 258,-2 4-129,-3 1 0,1-3 0,-2 2 129,-3 1-129,0-2 0,1-1 0,0-1 129,2-3-129,3 0 129,2-1-129,1-1 129,2 1 0,-2 0 0,-1 2-129,-3 1 129,-2 3 0,-6 1 0,-2 4-129,-1-1 129,-5 4-129,3-3 0,-1 3 0,-1-1 0,4 0 0,0 1 0,3-1 0,0 2 0,-2 1 0,1 0-129,-4-1 129,-1 5-129,-3-1 0,-9 8-129,9-12-129,-9 12-1419,0 0-2709,0 0-258,0 0-258,0 0-387</inkml:trace>
  <inkml:trace contextRef="#ctx0" brushRef="#br0" timeOffset="65471.7448">16948 6717 2709,'16'-21'3741,"-16"21"258,8-7-2064,-8 7-516,7 13-516,0 2 258,-7-15 0,14 28-129,-4-19 0,11 5-258,2-8 129,10 3-129,1-4 0,8 0-258,0 0-129,4 0 0,-2 0-129,2-1-129,-1-3 129,3-1 129,0-2 0,9-9 0,7-8 0,8-3-129,4-8 129,6-2 0,3-2-129,3-3-129,3-1 129,1 3-258,-5 2 129,-1 1-129,0 1 0,-1 2 0,1-4 0,2 2 129,1-2-258,-5 0 129,0 1-129,-4 0 258,-4 1-258,-4 2 129,-6 4-258,-8 4 258,-6 0 0,0 2-129,-5 1 129,-1 1-129,1-1 129,-1-4 0,1-1 129,1-3-258,0-4 129,1-1 0,0-1 0,0-3 0,2 3 0,1-2 0,0 0 129,-3 0-258,-2 2 258,-1 1-129,-2-1 0,-3 2 129,-3-4-387,0 4 387,-3 1-387,-2-1 258,3 2-129,-2-1 129,1 3-129,-1-1 0,2 3 129,0-1-129,-2 1 258,1-2-258,-2 0 129,-3 1 0,1-1 129,-1 1-129,-4-2 0,1 1 0,0-3 129,0 2-129,0 3 129,2-1-129,-2 1 129,1 1-129,1-2 0,-2 1 0,-1 2 0,1-1 0,0 0 129,-1 1-129,0 1 0,-1 1 0,-2 2 0,-1 0 0,-2 4 0,-4 1 0,-1 2-129,-4-2 129,-1 1-129,-2 3 129,-1-2-129,-7 11 129,14-21 0,-14 21 0,13-17 0,-13 17 0,10-9-129,-10 9 129,0 0 0,0 0-129,0 0 0,0 0 0,0 0 0,0 0-129,0 0-129,0 0-129,0 12-516,0-12-1161,0 0-2322,0 0-645,-7 17 0,7-17-516</inkml:trace>
  <inkml:trace contextRef="#ctx0" brushRef="#br0" timeOffset="67294.8491">19517 4734 1806,'-16'2'3741,"7"2"-1032,8 10-645,-6-2 129,7 14 0,-4-2 0,4 20-516,-5 4-516,1 19-258,-5 7-387,1 13 258,-4 10-387,1 13-129,0 12 0,0 4 0,3 7-258,2 0 129,2 3 129,4 8-258,0-3-129,0-2 129,0-2 129,0 1-129,-2-3 129,-3-2 0,-4-2-258,0-6 129,-1-1 258,-2 2-258,0-2 129,0 0 0,1 1-129,2 1 129,0-1 258,3 6-129,-3-5-258,3 3 129,1-1 0,1-1 0,-3-5 0,0 0 0,0-3 0,-3 2-129,0-2 129,0-1-129,2-6 0,0-2 0,3-6 129,2-4 0,2-10 0,0-6 0,1-12-129,0-8 0,0-8-129,0-15-387,1 4-1806,-1-17-2193,0-2-387,-3-7-387,3 0-129</inkml:trace>
  <inkml:trace contextRef="#ctx0" brushRef="#br0" timeOffset="71559.093">17121 9786 645,'8'3'3612,"-8"-3"516,0 0-1161,8 1-1032,-8-1-387,18 0 129,-8-8-387,12 2 0,-4-10-258,10 0-258,-1-8-129,7 3 0,0-10-129,6-1 0,3-9-129,6 0 0,4-10-129,7 0 387,4-10-516,5-2 129,-1-4-258,1-1 129,-4-2-129,-5 3 129,-5 1-129,-6 3 0,-7 1 129,-1 3-129,-1-1 129,0 2 0,0 0-129,4-1 129,0-6-129,2 2 129,0-4 0,1 1 0,-3-1 0,-2 1-129,-5 2 129,0 2 0,-1 1 0,0 2-129,1-2-129,1 4 129,6-2-129,2 1 129,2-2-129,5-1 0,0 0 0,1 3 0,-2 4 129,-5-1 0,-2 4 129,-5 0-129,-1 5 0,-4 0 129,1 5-258,-3-8 258,3 0-129,0 0 0,1 0-129,3-4 129,0-1 0,2-3-129,-1-4 258,0-1-258,-2-1 258,0-3-129,1 0-129,0-4 258,2-3-258,1-1 129,1-1 0,1-3 0,1-2-129,-1-1 129,-2-1 129,2 2-258,-2-1 0,-4 0 129,1 1-129,-1 0 129,-2-7 0,0-2 0,3-4-129,-1-4 129,2 0-129,-1-2 129,0 3-258,-2 3 0,2 10-516,-4 1 129,2 13-129,-9-3-774,4 18-2709,-8-4-645,0 13 0,-7 0-387</inkml:trace>
  <inkml:trace contextRef="#ctx0" brushRef="#br0" timeOffset="104698.9885">16031 11364 774,'5'-51'3870,"-4"19"129,-1-3-903,4 3-387,-6-10-516,2 13-645,-3-9-129,3 11-645,-9-1 0,5 8-258,-7 1 0,2 7-129,-2 2-129,-2 5-129,-1 2 0,-1 3 0,-3 8-129,2 6 0,-1 10 0,-1 9 129,2 11-129,0 10 129,2 10-129,4 6 129,1 5-129,3 4 129,1 3-129,3-5 129,2-2-258,0-5 258,2-6-129,1-5 0,-1-4 0,1-7 0,-1-6 0,-2-6 0,0-7-258,-2-12-387,2 3-2967,0-20-1032,-8 6-129,8-6-387</inkml:trace>
  <inkml:trace contextRef="#ctx0" brushRef="#br0" timeOffset="105093.011">15628 11586 5031,'23'-4'5289,"0"-3"-258,7-3-387,7 8-3096,0-10-258,10 8-387,-3-3-516,0 5-258,-5 2-387,-9-3-903,2 3-3096,-10 0-387,-5 0-258,-3-6-516</inkml:trace>
  <inkml:trace contextRef="#ctx0" brushRef="#br0" timeOffset="105367.0267">16337 11029 7224,'-4'-8'4773,"-3"14"0,-2 17-387,-6 13-3483,6 17 0,-6 5-258,5 14 0,-2 3-129,6 7-129,1-6-258,4-2 0,3-11-258,8-12-129,8-4-645,-4-16-3483,10-9-258,1-15-258,5-7-516</inkml:trace>
  <inkml:trace contextRef="#ctx0" brushRef="#br0" timeOffset="105743.0482">16592 11386 7224,'-2'26'4515,"2"-1"-129,2 7-258,3 2-3741,0 3 0,0-2-129,-2-4-129,-1-2-129,-2-7 129,0-8-129,0-14 0,0 0 0,0-12 0,8-12 0,-1-7 0,6-5 0,0 0-129,5 4 129,-1 4 0,-2 9 129,0 8 0,1 11 129,-2 6 0,-2 14-129,0 4 129,-3 4-129,1 3 129,-2 3-258,0-4 129,-2 1-387,1-1-1548,-3-8-2322,-1-8-516,-1-4 0,-2-10-516</inkml:trace>
  <inkml:trace contextRef="#ctx0" brushRef="#br0" timeOffset="105999.0628">16886 10950 6966,'23'-7'4902,"-6"19"-516,8 12-129,6 14-3741,0 13-129,4 12 129,-7 8-387,-2 8 0,-8 7 0,-9 1-129,-8-2 0,-4-6 0,-9-7 0,-2-11-258,-1-2-2193,0-12-1677,-1-15-387,7-8-387,9-24 0</inkml:trace>
  <inkml:trace contextRef="#ctx0" brushRef="#br0" timeOffset="106285.0792">17457 11439 6837,'29'0'5289,"-11"0"-258,0-3-516,3 3-2064,-6-8-1290,11 6-516,-6-5-258,0 3-258,-2 1-258,-2-2-129,-1 5-516,-15 0-1548,13 0-2193,-13 0-516,0 0 0,-6 12-645</inkml:trace>
  <inkml:trace contextRef="#ctx0" brushRef="#br0" timeOffset="106461.0893">17558 11528 8514,'-10'18'4773,"17"-9"129,3-9-387,9 2-3354,-3-2-129,9 0-258,-4-2-258,4 0-129,-4 1-258,-3-5-903,-1 6-3741,-6-3-258,-1-1-387,-10 4-516</inkml:trace>
  <inkml:trace contextRef="#ctx0" brushRef="#br0" timeOffset="107667.1583">18417 11145 2451,'6'-13'4515,"-6"13"0,10-10 0,-10 10-2451,18 0-258,-11 13-516,10 17-129,-4 5-516,1 11-129,-3 2-129,1 5-129,-4-1-129,-3-4 0,-4-8 129,-1-8-258,0-11-258,-5-9 258,5-12 0,-11-2-129,8-18 0,2-12 0,1-10 0,3-10 0,5-2 129,6-3 0,2 7 129,4 4-129,1 14 129,1 13 129,-1 18-129,-3 13 129,0 16 0,-2 10-129,-5 4 0,0 6-129,-2 0 0,-2-2 0,-1-6-258,-3-9-387,1 1-1290,-4-14-2580,0-6-129,0-12-387,0 0-129</inkml:trace>
  <inkml:trace contextRef="#ctx0" brushRef="#br0" timeOffset="107983.1763">18792 10822 7353,'30'-32'4773,"-12"20"-258,1 4-129,-1-3-3741,7 11 129,-7 6 0,3 11-387,-8 4 129,-4 8-387,-8 4 258,-2 4-645,-10 3 516,-1-2-516,-3-4 258,2-7-129,0-4 129,6-7-129,7-16 129,12 7 129,11-7-129,5-7 129,8-4-129,4 0-129,6 5-1290,-3-2-2967,-5 3-258,-7 1-258,-6-1-645</inkml:trace>
  <inkml:trace contextRef="#ctx0" brushRef="#br0" timeOffset="108703.2175">21222 10953 5547,'-5'-49'5160,"-6"30"-516,-9 12-129,1 7-3225,-9 7-387,2 17-387,0 3-258,3 12 0,2 3-258,8 2 129,8-1 0,5-4-129,5-6 0,10-9 0,4-10 0,0-9 0,4-5 129,-3-12-129,0-10 0,-2-5 0,-5-3 129,0 1 0,-6 2 129,2 5-129,-5 4 129,-4 18 0,0 0-129,7 14 0,-7 16 0,0 12-129,2 9-129,-2 6 0,0 9 0,0 0 129,0-2 0,-2 0 129,1-7-129,-6-4 129,-3-9 0,-4-5 129,-6-10-129,-4-7 0,-1-7-129,-11-6-129,-1-9 129,-2-4-387,7-7-774,-8-11-3225,10-7-258,7-9-645,13-6 0</inkml:trace>
  <inkml:trace contextRef="#ctx0" brushRef="#br0" timeOffset="108961.2323">21496 10663 5805,'0'-11'5031,"-7"19"-129,-5 16-258,3 16-3870,-5 5 129,7 12-258,-3 4 0,6 5-258,3-4 0,4-2-387,9-9 0,5-14-387,8 0-1419,-1-20-2709,0-11-387,1-6-129,-3-14-258</inkml:trace>
  <inkml:trace contextRef="#ctx0" brushRef="#br0" timeOffset="109299.2516">21657 10930 5289,'7'-11'5160,"4"21"-258,-3 7-387,5 9-2967,-7-5-516,5 7-258,-7-2-516,0-3 0,-2-3-129,-2-5-129,0-15 0,0 12 0,0-12 0,3-13-129,4-5 129,1-8-129,4-2 129,-1-1-129,5 2 129,-1 4-129,0 8 129,-3 7 0,1 8 0,-3 9 129,-2 10-258,-1 8 129,-2 5 0,-2-2-258,4 6-516,-7-14-2064,0 2-1806,3-7-129,-3-17-516,7 11 517</inkml:trace>
  <inkml:trace contextRef="#ctx0" brushRef="#br0" timeOffset="109540.2654">22008 10601 5805,'30'-4'5418,"-7"19"-516,4 7-129,1 4-3483,6 15-645,-6 2 0,0 10-387,-8 1 129,-9 5-387,-10 3 0,-3-4-387,-8 6-516,-13-19-903,2 1-2709,0-8-645,-1-6-258,4-12 258</inkml:trace>
  <inkml:trace contextRef="#ctx0" brushRef="#br0" timeOffset="109734.2765">22421 10924 8256,'65'-15'5289,"-31"8"-258,0 2-387,2 5-3612,-4 0-645,0 0-774,1 0-3225,-12 4-1032,-6 1-387,-15-5-387</inkml:trace>
  <inkml:trace contextRef="#ctx0" brushRef="#br0" timeOffset="109903.2862">22563 11014 4128,'0'13'5289,"5"-11"-129,9-2-387,6 1-2064,0-1-2064,7-5-903,0-2-3999,2 4-129,-2-6-516,4 0-645</inkml:trace>
  <inkml:trace contextRef="#ctx0" brushRef="#br0" timeOffset="110470.3186">23214 10736 5934,'-12'-26'5418,"6"5"-516,6-1-129,-4-7-3354,17 5-387,1-3-258,10 5 129,-3-1-129,7 8-129,-3 5-129,5 7 0,-5 3-129,-4 10-129,-4 8-129,-1 5 0,-3 6-129,-4 5 0,-3 3 129,-5 3-129,-1 2 129,-5-1-129,-6 2 0,-6-3 0,-5-1 0,-4-2 0,-3 0-258,-4-7 129,5-3-129,4-6 129,6-2 0,3-6 0,15-13 0,-3 16 129,11-16 129,10 0 0,4 0 0,3-5 0,1 0 0,4 1 0,-1-3 0,-6 1-516,4 5-387,-14-10-2838,6 9-1419,-8-5-387,1 3-258,-4-7-387</inkml:trace>
  <inkml:trace contextRef="#ctx0" brushRef="#br0" timeOffset="111151.3575">23635 10655 7611,'12'2'5547,"-12"-2"-516,17 22 0,-14-9-3870,11 13-129,-7-4-258,4 8-387,-7-2 129,2 0-387,-4-5 129,-2-1-387,0-5 258,-5-5-129,5-12-129,-9 7 0,9-7 0,-5-15 0,5-4-129,0-3 129,5-5 0,2-1 129,3-1-258,2 2 387,-3 5-387,3 5 387,-1 5 0,2 5-129,1 7 0,-1 4 129,-2 9-129,1 3 0,-2 5 258,-1 4-258,-2 2 129,0 0-258,-5-2 129,-1-4-516,2 5-774,-6-13-3612,0-2-387,3-11-129,0 0-516</inkml:trace>
  <inkml:trace contextRef="#ctx0" brushRef="#br0" timeOffset="111926.4019">23911 10205 2451,'1'-21'4902,"-1"21"-129,4-15-1161,-4 1-774,0 14-645,2-12-516,8 12-387,-10 0-258,23-1-129,-8-1-387,5 4-129,-2 3-129,1 7 0,-5 1 0,-2 3-129,-7 3-129,-5 1 129,-3 2-129,-5 0 129,-3-3-129,0-1 0,0-2 0,4-5 129,7-11-129,-5 13 0,5-13-129,14 2 258,3-2-258,1 0 129,4-4 0,-1 1 0,1-2 0,0 2 0,0-1-129,-4 3 0,0 1-387,-5-2-2709,2 2-1806,-5 3-258,-1 3-516,-9-6-129</inkml:trace>
  <inkml:trace contextRef="#ctx0" brushRef="#br0" timeOffset="112723.4475">13666 12866 5934,'3'-41'5160,"-3"41"-258,0 0-129,20 20-3354,-20 14-129,8 28-516,-7 9 258,4 21-387,-5 8-258,4 5-258,-4-1-129,0-9-258,1-5-387,-1-25-1419,0-7-2709,2-22-387,8-17-258,1-15-258</inkml:trace>
  <inkml:trace contextRef="#ctx0" brushRef="#br0" timeOffset="113083.4681">14055 13259 6837,'3'-36'5289,"-7"25"-387,-7 6-258,-2 8-3225,-7-1-645,7 13 0,-6 0-258,4 11 0,-1 1-129,7 4-129,3 3 0,6 3-129,7-1 0,7 2 0,5-1 0,3 0 0,2-2-129,-1-1 0,-2-2 0,-5-2 0,-6-4 0,-8-3-129,-2-5 129,-6-2 0,-8-4 0,-6-3 0,-3-2-129,-4-3 129,4-2-387,-2-2-645,15-5-3741,-3-7-258,11 0-258,3-9-516</inkml:trace>
  <inkml:trace contextRef="#ctx0" brushRef="#br0" timeOffset="114443.5458">15117 13208 129,'22'-14'4644,"-11"1"0,3-4-645,2 10-1290,-11-17-387,7 15-387,-12-16-387,0 10-387,-4-9-516,-7 10 258,-5-3-516,0 10-129,-8 4 0,0 8-129,-3 17 129,0 8-258,0 12 129,7 5-129,5 4 0,5 1 0,6-6 0,4-8 0,9-11 0,9-14-129,2-11 258,3-3-129,0-17 0,1-6 0,-3-6 0,0-4 0,-5 3 0,-3 3 0,-1 5 0,-4 9 0,-8 14 0,9 0 0,-7 16 129,1 13-129,-2 9 0,1 7 129,-2 8-258,0 2 258,0 2-129,-4-1 0,-7-1 0,-2-4 129,-2-8-129,-4-4 129,-2-8-129,-3-7 0,-1-9-258,-1-9-258,8 0-1935,-1-12-2322,3-15-387,3-16-258,8-16-387</inkml:trace>
  <inkml:trace contextRef="#ctx0" brushRef="#br0" timeOffset="114667.5587">15378 12750 7482,'26'-12'5031,"-25"29"-129,-1 22-129,-8 9-4128,4 21 129,-6 2-129,6 9 0,4-1-258,0-7-129,10-5-387,1-19-516,8 0-1548,-2-25-2580,2-11-129,1-12-387,-1-12-387</inkml:trace>
  <inkml:trace contextRef="#ctx0" brushRef="#br0" timeOffset="114998.5776">15608 13128 6450,'17'19'4902,"-11"6"-129,0 2-516,-5-3-3354,6 7-129,-3-9-516,1-1-129,-3-9 0,-2-12 0,0 0-129,10 2 0,-4-11 0,-2-13 0,2-4-129,3-6 129,1-2 0,1 1 0,-1 4-129,2 3 129,1 6 0,-1 11 129,0 9 0,-1 5 0,0 15 0,0 6 129,-2 5-129,-1 3 129,-1 1-258,-2-3-129,0 4-1161,-5-11-3225,0-6-129,0-7-387,0-12-387</inkml:trace>
  <inkml:trace contextRef="#ctx0" brushRef="#br0" timeOffset="115250.592">16002 12671 6321,'44'54'5160,"-18"-17"0,2 8-645,-10 0-3225,12 14-258,-13 1-387,-2 4-387,-9-2 0,-6 0-516,-2-3 0,-11-9-387,0 1-645,-8-12-2838,7-8-645,-3-9-258,4-4-258</inkml:trace>
  <inkml:trace contextRef="#ctx0" brushRef="#br0" timeOffset="115928.6308">16668 12971 7611,'25'1'5160,"-5"0"-129,4-1-387,8 0-3741,-1-4-129,6 3-129,-4-4-258,-1 1-258,-4-1-129,-8 0-645,-3 7-1677,-17-2-2451,0 0 129,0 0-774,-21 15 129</inkml:trace>
  <inkml:trace contextRef="#ctx0" brushRef="#br0" timeOffset="116104.6409">16703 13141 7482,'4'16'5031,"7"-15"129,7-1-387,3-12-3354,6 9-645,-1-7-387,3 2-645,4 1-4257,-8 2 0,0 0-774,-6-2-258</inkml:trace>
  <inkml:trace contextRef="#ctx0" brushRef="#br0" timeOffset="116710.6755">17571 12547 6837,'4'-33'5289,"-4"33"-387,-12-5 0,0 20-3225,-12 8-516,3 23-387,-6 8-258,4 13 0,1 8-129,8 5 0,5 2-258,9-4 129,7-8-258,12-14 129,6-11-129,3-13 0,7-15 0,1-13 0,5-12-129,-2-15 129,-5-10-129,1-9 129,-7-13 0,-3-14-129,-6-5 0,-10-6 0,-9 0-129,-5 3 129,-12 8 0,-7 7-129,-4 16 0,-7 14-258,5 19-1032,-2 7-3096,10 7-387,3 9-258,13 1-387</inkml:trace>
  <inkml:trace contextRef="#ctx0" brushRef="#br0" timeOffset="117010.6927">18113 12314 8385,'6'-12'5547,"-6"12"-516,8 8-645,-13 13-3354,0 20-129,-9 11-129,0 16-258,-3 10-129,2 7-258,3 1 129,4-1-129,8-6-129,4-7 129,11-9-258,4-14-129,12-8-903,-6-18-3741,12-5 0,-4-15-387,6-3-516</inkml:trace>
  <inkml:trace contextRef="#ctx0" brushRef="#br0" timeOffset="117286.7085">18672 12420 9417,'-11'-72'5289,"-9"51"-129,-3 12-129,-6 3-4128,4 11-516,-4 12 0,6 15-129,-1 6 0,2 18-129,5 5-129,6 11-129,4 6 0,4 1 258,3-1-129,3-6-129,3-3 0,0-9 0,0-5-387,-6-17-903,4-3-3483,-4-11-129,-1-7-258,1-17-258</inkml:trace>
  <inkml:trace contextRef="#ctx0" brushRef="#br0" timeOffset="117464.7186">18307 12776 3354,'33'-4'4902,"-12"8"-258,9 4-387,2-5-1806,8-1-4257,4-2-2064,-5-6-516,1-5-129,-3-6-258</inkml:trace>
  <inkml:trace contextRef="#ctx0" brushRef="#br0" timeOffset="117679.7309">18822 12343 11739,'-26'-6'5031,"6"29"-387,1 22-1032,-3 0-2967,8 14-258,0 6-129,7 3 129,3 2-387,4-7 129,2-3-258,7-9 0,7-8-645,-4-19-2193,8-5-1806,0-11-258,2-8-387,-2-9-258</inkml:trace>
  <inkml:trace contextRef="#ctx0" brushRef="#br0" timeOffset="118019.7504">18969 12660 6966,'0'0'5031,"11"6"-387,-6 8-258,2 3-3354,2 8-516,-4-4-258,1 4 0,-2-6-258,-4 0 129,0-7-129,0-12 0,0 0 0,0 0 0,0-14-129,0-7 129,6-4 129,3-7-258,4 3 129,1 3 0,0 1 129,2 9 0,-2 8 129,0 8-129,-4 7 0,-1 12 129,-3 6-129,-1 6 0,0 3-258,-3-5-258,4 8-1548,-4-13-2709,3-4-129,-2-9-258,-3-11-129</inkml:trace>
  <inkml:trace contextRef="#ctx0" brushRef="#br0" timeOffset="118258.7641">19283 12354 8256,'17'-35'5160,"-8"35"-129,2 11-645,1 7-3225,7 21-387,-3 4-258,5 14-129,-5 3-129,-3 10 0,-4-3 0,-5 2 0,-4-6-258,-6-7-258,-4-3-516,-12-15-3612,9-8-258,-2-14-774,5-8-129</inkml:trace>
  <inkml:trace contextRef="#ctx0" brushRef="#br0" timeOffset="118578.7824">19668 12114 9417,'17'9'5031,"-9"23"-387,0 14-258,0 1-3741,4 18 0,-3-1-129,2 9-129,-5-2-129,-4 1 0,-2-5 0,-8-3 129,-9-5-258,-3-8-258,-2-4-387,-7-18-1677,6 3-2451,2-9-387,7-5-258,2-9-516</inkml:trace>
  <inkml:trace contextRef="#ctx0" brushRef="#br0" timeOffset="119030.8082">20137 12064 8514,'40'-66'5289,"-16"41"-387,-2-1-129,6 19-3612,-4-8-258,8 12-258,-5 2 0,1 1-258,-4 6-129,-1 7-129,-7 6 0,-1 2 0,-8 4-129,-7 7 129,-1-1-129,-8 3 0,-4 1 0,-2-2 0,-2 1 0,0-3 129,1-2-129,0-2-258,3-3 258,0 0-129,5-3 129,2-2 0,2-3 0,3-2-129,1-1 0,1-1 129,4 3-516,-5-15-1032,11 19-3354,-7-7 0,1 5-645,-3 0-258</inkml:trace>
  <inkml:trace contextRef="#ctx0" brushRef="#br0" timeOffset="119212.8186">20301 12739 9159,'-4'29'5547,"4"-14"-387,0-15 0,4 21-3870,-4-21-387,2 12-129,-2-12-387,0 0-774,4 14-4386,-4-14-258,-9 10-258,-4-5-645</inkml:trace>
  <inkml:trace contextRef="#ctx0" brushRef="#br0" timeOffset="141306.0823">957 2931 7224,'7'-50'5031,"-7"50"0,0 0-903,0 0-774,0 0-1677,24-50-516,-24 50-387,0 0-258,0 0 0,0 0-387,15 65 129,-15-65-129,8 96 129,-7-32-129,-1 14 0,0 9 0,0 12 0,0 8 0,-4 9-129,1-6 0,0 3 0,3-9 0,0-11 0,4-11-129,0-16 0,-2-11 0,-2-55 0,8 65-129,-8-65-258,0 0-387,0 0-1548,0 0-2451,0 0-129,0 0-258,0 0-516</inkml:trace>
  <inkml:trace contextRef="#ctx0" brushRef="#br0" timeOffset="141758.1081">1288 2946 7611,'-4'-51'5289,"4"36"-516,-3-6 129,3 21-3354,0 0-258,5 12-387,-3 13-258,1 17 0,-2 5-258,1 16 0,-1 14-258,-1 7 0,0 12 0,-1 2-258,-3 4 129,-1-2 0,0 4 0,-1-4-129,2-4 129,-2-5 0,2-11-129,2-8 387,-1-11-258,3-10 0,0-11 0,0-10-129,0-5 129,0-6-129,0-9 129,0 1 0,0-11-129,-3 12-129,3-12-387,-8 3-2064,8-3-2064,0 0-387,0 0-129,0 0-516</inkml:trace>
  <inkml:trace contextRef="#ctx0" brushRef="#br0" timeOffset="161664.2467">14733 14826 2193,'0'-40'2709,"-1"15"-129,-2 6-645,-2-6-387,5 6-129,-6-4-258,6 7 387,-4-6-387,4 10 0,-4-6 0,4 18-258,-2-25-129,2 25 0,0-12-258,0 12 129,0 12-258,0 13-129,4 10 0,3 21-129,1 18 0,4 12-129,3 11 0,0 6 0,4-2 0,-1-2-129,3-9 129,-2-15 0,1-17 0,-1-11 0,-2-17 129,-2-9-129,1-14 129,-4-7 129,1-12-129,0-14 129,-3-15-258,3-18 129,0-16 0,0-14 129,3-7-258,0-2-258,1 2 516,1 9-258,-3 9 0,0 17 129,-3 19-129,-2 14 0,-4 15-387,-5 2-258,-1 11-3225,2 8-903,-3 3-387,-6 4-387</inkml:trace>
  <inkml:trace contextRef="#ctx0" brushRef="#br0" timeOffset="161906.2606">14781 15065 3870,'0'-7'5160,"5"-2"-129,14-4-516,8 5-3096,-1-12-387,9 15-129,-5-7-516,3 3-387,-3 4-129,-6-10-1290,0 7-3096,-6-1-258,-5 1-258,-1-4 0</inkml:trace>
  <inkml:trace contextRef="#ctx0" brushRef="#br0" timeOffset="166282.5109">11448 14890 6321,'9'-10'4902,"2"6"-129,-1 4-516,1-4-3483,13 2-129,1-13 0,11 3-129,2-9 0,4 0-129,1-4 0,0 4 129,-4-1-129,-3 11-129,-7 6 129,-4 8-129,-7 14-129,-4 16 0,-6 9 0,0 7 0,-2 10-129,0 4 129,2 5-258,3-1 129,0 5 0,5-4 0,-1-1 0,0-2-129,-3-3 258,-1 2-129,-4-9 0,-3 1 0,-4-10 129,0-4-129,-6-5 0,-3-5 0,-2-5 0,-3-5 129,-5-5-129,-2-1 0,-7-2 0,-2 3 129,-5-2-129,-3-2-129,0 0 0,-4-6-387,8 7-1290,-4-14-3096,7-3-258,0-16-387,10-10-129</inkml:trace>
  <inkml:trace contextRef="#ctx0" brushRef="#br0" timeOffset="166479.5221">11573 15511 7998,'45'-16'5289,"-11"0"-516,4-8-129,3-2-4515,8 1 387,0-3-387,-2 6-258,0 13-1548,-11-2-2967,-5 5-129,-7 3-258,-5 3-387</inkml:trace>
  <inkml:trace contextRef="#ctx0" brushRef="#br0" timeOffset="166786.5397">12378 15123 8127,'15'-45'5289,"-12"26"0,-6 1-516,3 18-3612,-23-16-387,8 24-129,-6 10-258,-1 13-129,-2 8-129,2 10 129,1 6-387,5 7 129,6-1 0,8-5-129,2-9 258,11-7-258,6-8 129,6-10-129,7-9 129,0-12-516,11 3-4515,-9-5 129,3-2-516,-2-5-387</inkml:trace>
  <inkml:trace contextRef="#ctx0" brushRef="#br0" timeOffset="166996.5517">12718 15487 3999,'20'0'5289,"-12"0"-516,1 4 129,-2 13-2967,-7-17-1161,7 25 129,-7-4-516,-3 9 0,-7 3-258,0-1-516,2 5-3612,-4-4-774,0-4-387,2-7-387</inkml:trace>
  <inkml:trace contextRef="#ctx0" brushRef="#br0" timeOffset="167370.5731">13017 14768 6966,'0'0'5289,"-7"5"-129,7 19-387,0 8-3741,14 19-129,-7 5-129,10 13-258,-5 1-258,2 2-129,1-1-129,-4-6-258,3-3-258,-7-21-1032,7-4-3225,-7-11-387,0-9-258,-7-17-387</inkml:trace>
  <inkml:trace contextRef="#ctx0" brushRef="#br0" timeOffset="167710.5925">13337 14920 4644,'13'-11'5289,"-1"6"-129,-12 5-516,-6 0-2451,0 9-1677,-9 3 0,4 8 0,-8 0-258,2 2-129,-5 3 0,3 3 0,0 1-129,3-3 0,2 3 0,4-2 0,5-3-129,5 1 258,4-1-258,7-3 129,6-4 0,2 3 129,6-4-129,2-1 129,-2 1-129,2-1-129,-2 6-903,-2-7-3612,-2 2-258,-4-2-258,-7-3-258</inkml:trace>
  <inkml:trace contextRef="#ctx0" brushRef="#br0" timeOffset="169982.7225">15460 14843 1032,'0'0'3999,"-11"-6"-387,11 6-903,0 0-258,-5-20-516,5 20-387,6 2-258,7 16-387,-5 3-258,7 15 0,-2 7-258,3 11-129,-4 5-129,0 3-129,-6-4 0,0-3 0,-6-10-129,0-12 129,0-16-129,0-17 0,-7 0 129,3-22 0,3-18 0,1-10 0,2-10 0,4-1 0,4-1 129,3 3 0,2 6 0,0 15 0,1 13 258,0 18-129,-1 9-129,0 20 129,-3 8 0,0 15 0,-1 7-129,1 4 129,-2 2-258,-1-3 0,-2-5 0,0-5-129,0-5-387,-4-22-1290,3-2-2580,-6-16-516,9-5-129,-4-18-258</inkml:trace>
  <inkml:trace contextRef="#ctx0" brushRef="#br0" timeOffset="170350.7436">15896 14662 2193,'7'-5'4773,"11"3"129,-7 5-516,-11-3-2451,31 32-387,-15-15-258,11 10-387,-2-6-387,6 1-258,-4-7 129,2-2-129,-3-6 0,2-3 0,-4-4-129,-1 1 129,-5-1-129,0 2 129,-6 5-129,-2 2 0,-8 3 0,-2 8 0,-3 1 0,-8 3 0,-6 4-129,-4 1 0,-6 1 129,-3 3-129,0 1-129,-1-5 0,4 5-903,0-12-2967,9 2-774,7-9-387,8-4-387</inkml:trace>
  <inkml:trace contextRef="#ctx0" brushRef="#br0" timeOffset="170582.7568">16308 15078 3870,'47'-18'5160,"-31"12"-129,-5 6-258,-11 0-2709,0 0-774,0 15-387,-10 10-258,-11 4-129,-4 6-129,-6 8-258,-4 1-129,-1 2 0,-2-3 0,6-3-129,2-9-645,18-3-3612,0-13-516,12-15-129,7 3-387</inkml:trace>
  <inkml:trace contextRef="#ctx0" brushRef="#br0" timeOffset="170890.7744">16794 14550 5676,'9'-43'5289,"-9"43"-387,0 0-129,0 0-1935,13 15-2064,-10 14 129,3 15-387,-3 6 0,3 12-258,-4 2 0,1 6-387,-1-2 129,-2-2-258,1-5-258,-1-18-516,3 7-2193,-3-27-1419,1-7-516,-1-16-258,8-13-129</inkml:trace>
  <inkml:trace contextRef="#ctx0" brushRef="#br0" timeOffset="171247.7949">17003 14621 7224,'10'-14'5160,"1"7"-516,-11 7-258,0 0-3225,-7 14-387,-4-3-258,-2 6-129,-2 3 0,-4 4-387,-3 3 129,0-1-258,1 3 258,1-2-258,3 2 129,5-2-258,5-2 258,6 0 0,3-3 0,9 0 0,4-2-129,2-2 129,1 2 0,2-3 0,-1 3 0,-1-1 0,-3-1 0,-1-5 0,0 2 0,-1-4-129,-1 2 129,-12-13-1419,16 6-3096,-16-6-129,11 5-387,-11-5-387</inkml:trace>
  <inkml:trace contextRef="#ctx0" brushRef="#br0" timeOffset="171966.836">18509 14154 3612,'0'0'4902,"-1"16"-258,-11 14-129,-1 20-2322,-8-1-903,7 19-129,-1 2-387,8 5-258,4-3-129,7-1-258,10-12 0,7-13-129,6-11 129,4-14-258,1-12 129,0-9-129,-3-16 129,-2-10 129,-7-13-258,-5-9 258,-5-8-129,-9-12 0,-2-7 0,-12-2 129,-4 4-129,-5 5 0,-5 9 0,1 11 0,0 15-129,3 16-258,12 17-3225,-1 9-903,10 11-258,2 5-516</inkml:trace>
  <inkml:trace contextRef="#ctx0" brushRef="#br0" timeOffset="172490.866">19310 14043 5934,'12'-18'5160,"-4"6"-387,-8 12-258,10-4-3225,-10 4-258,0 0-258,6 9-387,-6 8 0,-5 4-258,-6 7 129,-9 3-129,-5 5 0,-6 4-258,-1 1 258,-2 2-258,2-5 129,4-1 0,6-8 0,7-4 0,10-4-129,5-9 258,9 0-258,6-4 129,8 1 129,3-2-129,4 3 0,1-1 0,1 0 0,-1 4 0,-4-3 0,-1 2 0,-6 0 0,-8 2-516,-12-14-645,9 21-3225,-11-9-387,-9 0-258,-7-3-516</inkml:trace>
  <inkml:trace contextRef="#ctx0" brushRef="#br0" timeOffset="172695.8777">19090 14679 5805,'22'15'5418,"-4"-9"-387,6 2-387,-1-8-2838,7 14-903,-3-6-129,1 8-258,-4-3-258,-1 0-258,-2 2-387,-11-9-3741,4 2-516,-4-7-387,-2-1-645</inkml:trace>
  <inkml:trace contextRef="#ctx0" brushRef="#br0" timeOffset="173281.9112">20057 13896 903,'20'-66'4257,"-18"29"129,-2 1-774,-13-5-903,4 12-645,-16-3-387,7 21-516,-11 3-258,2 15-129,-4 17-258,3 14-129,-1 16-129,6 16 0,4 10 0,7 17 0,6 6 0,6 8 0,1-4-129,8-5-129,3-7 0,-1-11-129,0-10 0,-3-19-387,-2-6-129,-6-23-3096,0-4-903,0-22-516,-12 9-129</inkml:trace>
  <inkml:trace contextRef="#ctx0" brushRef="#br0" timeOffset="173475.9223">19634 14329 5031,'47'-18'5160,"-12"7"-516,3-5-129,3 2-2838,-3-8-1290,6 3-387,2 2-3870,-6-2-387,-2 1-516,-2-3-129</inkml:trace>
  <inkml:trace contextRef="#ctx0" brushRef="#br0" timeOffset="173686.9344">20285 13715 6837,'0'0'5031,"-7"15"-129,-6 24-387,-7 10-3225,8 19-516,-4 4 0,8 12-129,1-1-258,7-1-129,4-7-258,6-9 0,7-12-129,3-17-387,7-6-2193,-4-26-1935,3-7-258,-4-22-129,1-10-516</inkml:trace>
  <inkml:trace contextRef="#ctx0" brushRef="#br0" timeOffset="174038.9545">20467 14019 7611,'9'27'5160,"-5"2"-387,-3 1-258,5 12-3612,-3-5-258,3 8-129,-2-7-258,2-1 0,-1-11-258,0-6 0,-5-20 0,7 6 0,-3-14 0,1-16-258,0-9 516,-1-8-516,3-4 258,1 1 0,0 3 258,4 9-516,1 8 516,1 8-258,3 15 0,1 8 0,-1 13 0,1 9 0,-2 5 0,-3 4 0,0 2 0,-5 3 0,-1-1-387,-6-6-387,5 1-3483,-6-7-387,-2-2-387,-5-10-258</inkml:trace>
  <inkml:trace contextRef="#ctx0" brushRef="#br0" timeOffset="174926.0052">18499 14541 6321,'20'-32'5031,"-5"6"-129,6-3-258,3-11-2967,7 5-1032,6-11 129,10 9 0,3-1-129,8 5-258,-1 1-258,-1 7 129,-3 3-129,-5 7 0,-13 4 0,-7 5 0,-15 2 0,-13 4-129,-6 4 0,-18 11 129,-11 6-129,-12 9 0,-8 10-129,-3 6 129,-3 4 0,2-2 129,10-2-129,9-7 0,12-8 0,15-14 0,13-17 129,21 0-129,18-24 0,18-6 129,13-6 0,9 0-129,3-2 129,-6 9 0,-6 5 0,-13 11-129,-18 13 129,-23 15 0,-17 16-258,-22 10 258,-20 9-129,-11 10 129,-9 5-129,-6 1 0,6-4 129,5-11-258,15-7 387,18-12-258,22-15 129,22-14-129,26-6 0,19-12 129,12-7-129,7-3 258,-4 3-387,-6 1 258,-14 7-129,-19 9 129,-17 5 0,-23 0-129,-6 13 129,-18 4 0,-4 1 0,-1-1-516,6 3 0,4-14-1806,19-6-2967,10 7-129,24-7-645,16-20-258</inkml:trace>
  <inkml:trace contextRef="#ctx0" brushRef="#br0" timeOffset="175459.0357">21121 13670 5289,'8'-44'5160,"-6"25"-258,-2 3-387,0 16-2451,0-11-516,0 23-645,-8 11-129,1 19-129,-5 9-258,1 17 0,-4 10 0,4 9-258,1 5 0,6 0 0,4-8-129,5-3-129,11-9 129,5-15-258,9-10 0,2-16 0,9-3-903,-9-24-3612,9-4 0,-8-7-516,1-8-258</inkml:trace>
  <inkml:trace contextRef="#ctx0" brushRef="#br0" timeOffset="176315.0847">20720 13680 7353,'11'-12'5160,"4"14"-258,10 14-129,-1-1-3483,14 21-129,-1 2-387,2 14-129,-6 8-129,-5 11-387,-8 6 0,-12 13-129,-8 4-129,-16 1-258,-6 0 0,-12-9-774,2 6-2064,-10-17-1548,6-8-258,-2-21-645,11-15 387</inkml:trace>
  <inkml:trace contextRef="#ctx0" brushRef="#br0" timeOffset="176803.1126">21317 13742 8256,'18'-40'5160,"-13"30"0,-5-2-516,0 12-3096,-7-3-645,7 3-387,-20 10-129,4 8-129,-4 3 0,-3 7-129,-5 5 0,-5 2 0,-3 9 0,0-1-129,0 3 0,1-1 0,5-2 0,8-2 0,9-5 0,10-2-129,6-8 129,14-1 0,10-5 0,7-7 0,5 0 0,5-2 0,0-1 0,-2 1 129,-6-3-129,-4 3 0,-5 2 0,-8 2 0,-6 0-387,-7-4-387,4 5-3999,-10-16-129,3 21-387,-3-21-516</inkml:trace>
  <inkml:trace contextRef="#ctx0" brushRef="#br0" timeOffset="177120.1307">21130 14555 9288,'0'15'5289,"11"-3"-258,2-7-258,10 7-3612,4-9-387,7 7-129,1-3-387,2 2 0,-2-4-129,-2 0-258,-3 2-387,-8-7-387,0 5-3999,-9-5-258,-1 0 0,-12 0-774</inkml:trace>
  <inkml:trace contextRef="#ctx0" brushRef="#br0" timeOffset="177766.1677">22022 14027 5805,'13'-54'5289,"-9"24"-516,-2 1 0,-4-5-3096,0 18-516,-11-1-258,2 16-129,-10 2-129,-3 18-129,-3 11-129,0 6-129,1 5-129,4 2 0,6 0 0,6-4-258,7-6 129,3-10-129,8-9 0,4-7 129,6-7-129,-2-5 129,1-11 0,-2-4-129,3-2 129,-3 1 0,0 3-129,-3 1 129,-1 6 0,-1 5 0,-1 6 0,0 7 0,-2 11 0,-1 7 129,0 6-129,0 8 0,-2 6-129,-2 8 129,-2-2 0,0 3 0,-4-3-129,-2-3 129,-3-5-129,1-6 129,-1-6-129,0-7 129,-1-2-129,-3-4 0,-1 3-129,-9-8-258,1 8-387,-11-10-516,8 9-2838,-8-5-774,3 2-129,0-6-258</inkml:trace>
  <inkml:trace contextRef="#ctx0" brushRef="#br0" timeOffset="178299.1982">21698 13963 4386,'2'-15'4773,"-3"-1"-129,1 16-387,-16-3-2709,-3 0-516,8 8 0,-10 4-129,5 11-387,-3 2 129,7 9-258,2 0 129,9 4-258,1-1-129,9 0 0,7-5-129,8-5 129,6-5-129,0-9-516,10 5-2967,-5-14-1032,3-1-516,0-6-387,1-7-129</inkml:trace>
  <inkml:trace contextRef="#ctx0" brushRef="#br0" timeOffset="178658.2187">22450 13573 5805,'11'-62'5289,"-8"37"-258,-6 3-258,3 22-3225,-16-18-387,4 24-129,-11 14-387,5 16-258,-4 8-129,4 11 0,0 8 0,6 7 0,2 5-129,5-3-129,4 2 0,1-2 0,0-3 129,3-3-129,0-2-258,-1-7 0,1-2-129,-3-14-258,0 4-2322,-5-18-1935,1-4-129,-5-14-258,1-6-387</inkml:trace>
  <inkml:trace contextRef="#ctx0" brushRef="#br0" timeOffset="178873.231">22206 13938 9288,'20'-14'5418,"1"9"-516,0-5-258,15 10-3612,-3-7-645,2 5-387,4 2-2580,-6 0-2064,-3 2-516,-6-2-387,-2 1 0</inkml:trace>
  <inkml:trace contextRef="#ctx0" brushRef="#br0" timeOffset="179096.2438">22707 13552 8385,'-25'7'5160,"10"21"0,-2 8-516,6 11-3741,-2 4-129,9 4-129,-2 2-129,6-2-258,0-2 0,0-8-258,6-6 0,1-9-387,6 3-1290,-6-18-3354,7-3 0,-2-10-129,2-2-645</inkml:trace>
  <inkml:trace contextRef="#ctx0" brushRef="#br0" timeOffset="179846.2867">22784 13917 5160,'7'0'4902,"0"12"-258,-7-12-258,6 17-2709,0 0-903,-6-5 0,3 3-387,-3-4-129,0 1-129,0-12 0,0 12 0,0-12-129,0 0 129,0 0-129,0 0 0,0 0 0,0-7 0,0 7 129,0 0-129,0-11 0,0 11 129,0 0-129,0 0 129,0 0-129,0 0 0,0 0 129,0 0-258,0 0 129,0 0 129,0 0-129,0 0 129,6 0 0,-6 0 258,0 0-129,0 0 0,7 9 0,-7-9 0,0 14 0,0-14 0,-2 14-258,2-14 129,-6 13-129,6-13 0,0 0 0,-9 11 0,9-11 129,0 0-129,0 0 0,0 0 0,0 0 129,0 0 0,0 0-129,0 0 0,-4-11 129,4 11-129,0-20 129,0 5 0,4-1-258,-2-3 258,6 2-129,-1-3 0,2 1-129,1 0 129,1 2-258,4 2 258,0 1-258,1 5 258,2-1-258,-1 2 129,-1 3 129,-2 4 0,-4 1 0,-10 0 0,10 0-129,-10 0 129,0 0 0,-4 16 0,4-16 0,-11 10 0,11-10 0,-8 9-387,8-9-516,-11 8-3999,11-8 0,-10 2-387,10-2-258</inkml:trace>
  <inkml:trace contextRef="#ctx0" brushRef="#br0" timeOffset="180794.3409">22372 13522 3612,'0'-23'5418,"0"12"-258,0-5-129,0 16-2064,3-29-1032,11 20-516,-8-7-387,4 12-258,-10 4-258,0 0-129,0 0 0,-6 13-129,-13 12-129,-4 12 0,-5 8 0,0 11 129,1 6 0,7 7 0,7 1 0,13 1-129,7-6 129,14-6-129,9-6-129,5-7 0,3-9 0,1-5-258,-4-8 258,-6-7-258,-6-3 0,-5-9-258,-1-2-387,-17-3-3096,17-9-1419,-11-6 0,5 1-645</inkml:trace>
  <inkml:trace contextRef="#ctx0" brushRef="#br0" timeOffset="181242.3665">22588 13714 9030,'-2'-13'5418,"4"26"-387,5 10-129,-3-1-3870,6 12-387,-3-1-129,0 4-129,-4-4-258,-3-2 129,0-5-258,0-8 0,0-18 258,-2 13-258,2-13 0,0-14-129,3-10 0,7-6 0,2-10 129,3-2 129,3 4-129,2-1 0,1 9 0,-1 9 129,-2 13 129,0 8-129,-4 18 0,-1 10 129,-3 4 129,0 8-258,-5 0 129,0 0-129,-4-4 0,0-6-258,-1-3 0,0-7-645,2 1-1032,-2-21-3354,0 0 0,0 0-258,5-9-645</inkml:trace>
  <inkml:trace contextRef="#ctx0" brushRef="#br0" timeOffset="181454.3786">23011 13479 10836,'34'17'5676,"-15"14"-516,-1 3 129,5 12-4515,-4 4 0,1 14-129,-5 6-129,-7 10-129,-7 7-258,-5 3-129,-14 8-645,-19-11-3741,-3 10-1032,-17-9-129,-8-2-645</inkml:trace>
  <inkml:trace contextRef="#ctx0" brushRef="#br0" timeOffset="185354.6017">19699 13955 6063,'-25'29'5160,"22"-3"-516,7 4-258,12 9-3612,14-13-258,20 3-129,30-12-258,25-13 129,31-9 0,33-19-258,31-12 129,29-7 0,18-6 0,15 0 129,3 4-129,0 5 129,-12 5-129,-12 3 0,-19 6 0,-20-2-129,-26 6 129,-27-5-516,-20 14-1935,-35-5-2064,-29 5-516,-37 7-387,-28 6-387</inkml:trace>
  <inkml:trace contextRef="#ctx0" brushRef="#br0" timeOffset="185994.6383">20185 15369 3354,'6'-61'4644,"-6"25"-387,-5 5-1290,-11-9-1032,4 14-516,-14-6-387,3 15-258,-9 8-258,3 9-258,-4 19 0,3 17 0,4 13 0,7 18-129,2 19 0,10 19 0,4 4-129,3 3 129,5-6-129,4-6 0,1-2-129,-3-12 0,0-16-387,-6-25-258,1-6-1290,-4-17-2451,-9-9-258,-3-13-387</inkml:trace>
  <inkml:trace contextRef="#ctx0" brushRef="#br0" timeOffset="186178.6489">19665 15703 7482,'26'9'5031,"6"-6"-387,10-18-1161,10 6-2709,11-4-774,3-8-774,8 6-2580,-6-4-1032,-3 0-387,-9-5-129</inkml:trace>
  <inkml:trace contextRef="#ctx0" brushRef="#br0" timeOffset="186357.6591">20377 15424 3612,'12'-54'4773,"-12"41"-129,-9 7-387,2 18-1935,-12 8-1032,5 21-645,-6 5 0,8 18-387,0 6 0,5 2 0,6 0-129,1-7-387,10-2-258,0-19-903,14-8-2709,-3-21-645,3-11-258,0-13 0</inkml:trace>
  <inkml:trace contextRef="#ctx0" brushRef="#br0" timeOffset="186694.6784">20538 15632 4128,'6'-24'4773,"-6"24"-258,0 0-258,3 19-2580,2 8-774,-5-5-129,6 9-129,-6-7 0,3 1-387,-1-8 0,1-7-129,-3-10 0,0 0 0,8-19-129,-3-4 129,2-3 0,2-3-129,4-1 0,2 1 0,6 7 0,0 5 0,3 9 129,0 8-129,-2 8 0,-2 12 0,-3 6 0,-4 9 0,-4-2-129,-5 2 0,-3-2-129,-1-6-258,-1 0-1032,-8-17-2838,9-10-387,-14 0-258,10-10-129</inkml:trace>
  <inkml:trace contextRef="#ctx0" brushRef="#br0" timeOffset="186941.6925">20929 15057 7224,'49'-28'5031,"-18"39"-129,0 15-516,5 16-3483,-1 5-516,1 11 0,-8 5-129,-4 7-129,-13 1-129,-11 4 129,-8-2-129,-13-4 0,-4-3 0,-5-8-258,3-6-129,-4-15-516,14-5-3483,-3-23-258,20-9-258,-7-13-387</inkml:trace>
  <inkml:trace contextRef="#ctx0" brushRef="#br0" timeOffset="187302.7131">21711 15265 4386,'63'-37'5031,"-41"22"-258,-2 7-387,-10-1-2967,-2 9-516,-8 0-258,-2 20-129,-13-6-258,-3 10 0,-7 1-129,-4 1 0,-2 3-129,0-1 0,4 0-129,0-3 129,7-3 0,9-2 129,6-7 0,7 4 0,7-9 129,6 1-129,6-3 0,3 0 0,0-2 0,1 0-129,-4 1 0,-2-4-258,-5 6-258,-14-7-1548,11 2-2322,-11-2-387,-9 11-387,-9-3-129</inkml:trace>
  <inkml:trace contextRef="#ctx0" brushRef="#br0" timeOffset="187482.7234">21430 15748 5805,'2'28'5160,"13"-22"-387,13 5-129,-1-11-3483,9 6-258,-1-5-387,1 1-258,-1 5-774,-7-7-3741,1 2-387,-7-3-645,-5-1-129</inkml:trace>
  <inkml:trace contextRef="#ctx0" brushRef="#br0" timeOffset="187986.7523">22419 15229 3870,'-10'-53'4644,"0"25"129,0 3-516,2 9-2322,-10-3-774,5 14-516,-8 5 129,1 12-387,-2 11 0,1 10-129,-1 3 0,4 6-129,4-2 129,8 2-129,5-5 0,4-3 0,12-10 0,10-4 0,8-6-129,7-7-129,4-1-129,1-6-387,9 1-1806,-8-2-2322,0-4 129,-7-5-774,-4-2 387</inkml:trace>
  <inkml:trace contextRef="#ctx0" brushRef="#br0" timeOffset="188802.7989">22988 15065 2967,'15'-25'4644,"-11"5"0,-2-6-129,-6-9-2580,4 13-645,-13-8 0,3 15-258,-11 0-129,0 15-387,-5 10 0,4 16-129,-1 8-129,4 7-258,5 4 0,8 0 0,3-2-129,5-9 129,9-8 0,3-8-129,4-12 129,2-6 0,2-1 0,-1-9 0,-3 3 129,0 3-258,-4 4 129,0 1 0,-4 15 0,-2 4-258,0 10 129,0 2 0,2 2 0,-3 1 129,0 2-129,0-1 0,-3-3 129,-4 0-129,-11-3 129,-3-2 0,-10-1 0,-6-4 0,-5-4-129,-2-9 0,1 0-516,-2-14-774,13-9-2967,0-12-387,12-11 0,12-11-645</inkml:trace>
  <inkml:trace contextRef="#ctx0" brushRef="#br0" timeOffset="189066.814">23357 14641 6063,'54'-39'5418,"-54"39"-258,0 14-645,-11 20-2322,-16 3-1290,4 18-516,0 3-258,2 9 0,9-1 0,8-1 0,4-6-129,7-10-129,13-11 129,5-14 0,2-8-387,-3-16-516,4 0-903,-16-23-1290,8-3-1677,-10-9-258,-2 0 129,-6-10 1935,10 11 1807</inkml:trace>
  <inkml:trace contextRef="#ctx0" brushRef="#br0" timeOffset="189374.8317">23485 14986 1,'7'-78'2579,"-7"78"2065,0 0-387,10 4-129,-3 21-1548,-8-4-1032,4 11-387,-3-7-645,8 6 258,-7-11-387,3 1 0,-4-21-258,6 14 0,-6-14 0,6-7-129,0-8 129,-1-5-129,2-5 0,4-2 0,-2 2 129,2 1-129,-1 6 129,1 4-129,-1 9 129,2 8 0,-5 10 0,5 12 0,-6 4 0,4 7-129,-1-1 0,-3 0 0,2-3-258,-6-10-129,9 2-516,-11-24-1548,0 0-2193,0 0-258,0-16-387,0-3-129</inkml:trace>
  <inkml:trace contextRef="#ctx0" brushRef="#br0" timeOffset="189638.8468">23940 14455 6837,'27'61'5289,"-11"-18"-129,-1 5-387,4 12-3354,-3-9-258,4 14-387,-6-2-258,-7 9-258,-9 4-129,-13 2-258,-15 5-387,-10-4 258,-7 2-258,-9-10-516,5 8-1677,-10-20-2193,5-3-387,3-9-129,6-8 129</inkml:trace>
  <inkml:trace contextRef="#ctx0" brushRef="#br0" timeOffset="208013.8978">12191 16973 903,'8'0'4257,"-8"0"-258,0 0-774,8-20-774,-3 8-645,-5-5-645,0 5-129,-1-5-387,-1 5-129,-3-9-129,1 4-258,-4 2 0,0-4-129,0 3 0,-2 0 0,-1 3 0,0 5 0,-2 5 0,-2 3 0,-1 11 0,2 14 0,-4 8 0,2 15 0,1 4 0,3 3 129,4 3-129,2 11 129,6-3-129,3 3 129,7-13-258,1-5 258,6-13-129,1 3 129,2-16-129,0-12 129,1-13-129,0-7 0,0-3 129,-2-15-258,0 8 0,-4-17-903,2 5-3225,-3 3-516,-8 5-387,0 0 0</inkml:trace>
  <inkml:trace contextRef="#ctx0" brushRef="#br0" timeOffset="208700.9371">12444 16990 1548,'0'0'4515,"0"0"516,5-6-1935,-3-10-645,13 14-645,-8-17-258,12 13-516,-6-6 0,5 1-516,-4 2 0,3 0-258,-3 6-258,-3-1-129,-1 4-516,-10 0-1548,0 0-2709,3 12-258,-3-12-258</inkml:trace>
  <inkml:trace contextRef="#ctx0" brushRef="#br0" timeOffset="208909.949">12411 17181 1161,'20'2'4386,"-13"-4"258,11-10-1032,2 7-2193,-4-10-645,5 10-258,-2 1-516,-3-12-1419,-2 11-2580,5-1-387,-11-3-129</inkml:trace>
  <inkml:trace contextRef="#ctx0" brushRef="#br0" timeOffset="210298.0284">12914 16889 1032,'-6'-28'4515,"5"9"-1032,1-3-1032,-4-15 0,8 9-903,-4-18-129,10 15-387,-3-10 0,7 12-258,-4-1-129,7 11 0,-4-2-129,5 10 0,-3 8-129,3 3 0,-2 3-258,1 14 0,-3-2 0,-3 14 0,-2 7-129,-3 2 129,-6 8-258,-3 6 129,-9 3-129,-4 6 0,-3 2 0,-4-5 0,0-3-129,0-1 129,3 0-258,0-12 387,6-9-387,4-9 387,4-11-129,6-13 129,0 12 0,0-12 129,11-11 129,3-1-129,1-3 0,3 4 0,3-2 0,1-1-129,-1 7 129,2 1-129,-2 4 0,-4 2 0,-2 5-258,-5-2-645,4 14-1806,-14-17-2193,7 12-258,-7-12-258</inkml:trace>
  <inkml:trace contextRef="#ctx0" brushRef="#br0" timeOffset="213274.1986">13593 17299 3225,'11'-29'5289,"-4"14"-516,3-3-2064,-10-1-774,8 11-387,-8 8-774,0 9-258,-6 11-129,-6 17 0,-6 4 129,-5 18-516,-3 6-645,-11 14-3096,6 2-1032,2-30-129,2-4-645</inkml:trace>
  <inkml:trace contextRef="#ctx0" brushRef="#br0" timeOffset="213590.2167">13931 16469 4257,'0'0'4902,"3"10"129,2 22-2451,-5 2-774,2 23-645,-2 2-645,4 16 0,-2 0-387,0 3-387,6 3-774,-8-8-1677,1-16-2064,5-5-129,-3-14-129</inkml:trace>
  <inkml:trace contextRef="#ctx0" brushRef="#br0" timeOffset="213958.2378">14174 16528 5676,'12'-22'5289,"-12"22"0,0 0-645,-15 7-3483,5 20-645,-4-3-129,1 5-129,-2 4-129,1 3-129,2 1 0,-2 5-129,0-2 0,1-1-129,1 3 0,-1-1 0,3 0-129,0-3 129,3-4 0,5-7 129,3-5 129,7 0 0,7-5 0,5 2 0,3-9 0,5 1 0,-2-3 129,0 6-258,-1-3-129,-7-2-774,1-9-3354,-5 5-387,-14-5-387,15 2 0</inkml:trace>
  <inkml:trace contextRef="#ctx0" brushRef="#br0" timeOffset="214734.2821">14378 16719 2580,'0'-12'5160,"0"12"-387,1-25-1677,8 25-903,-9 0-516,13 5-645,-13-5-258,23 25 0,-6-12-258,1 14 0,4-2-258,2-4 0,0 1-258,-2-2 129,-2-5 0,-4-6 0,-1-4-129,-6-3 0,-9-2 0,3 15 0,-3-15 129,-15 24-129,-1-3-129,-4 6 258,-2 5-129,-2 4 0,-1 8-129,-2 4-258,6 10-387,-4-7-2451,9 6-1548,3-10-645,6-8 0</inkml:trace>
  <inkml:trace contextRef="#ctx0" brushRef="#br0" timeOffset="215688.3367">14257 16912 774,'20'-21'4773,"-4"1"387,8-11-2709,7 10-258,-7-15 129,17 19-387,-13-12-258,10 16-516,-10-7-387,3 8-258,-7 2-129,-5 3-387,-3 10-516,-16-3-774,13 9-3612,-13 5-258,-5 1-387,-9 9-129</inkml:trace>
  <inkml:trace contextRef="#ctx0" brushRef="#br0" timeOffset="215885.348">14310 17149 3096,'-7'37'5289,"13"-35"-129,11-7 129,5-12-3612,13-1-516,-4-10 0,10 8-387,-5-3-387,2 6-258,-1 10-903,-10-1-3870,2 3-516,-6 3-258,-5 0-258</inkml:trace>
  <inkml:trace contextRef="#ctx0" brushRef="#br0" timeOffset="216310.3723">14913 16683 4773,'0'0'5289,"0"0"129,7 19-645,-14 7-3354,7 25-129,-3-2-645,3 20 129,0 1-129,2 0-258,6-4-258,6-9 0,5-19-129,6-9 129,0-21 0,9-9-129,-2-22-129,2-7 129,-2-11 129,-3-10-129,-7-12 0,-4-5 0,-7-7 129,-11-4-258,-10 8 258,-10 0-129,-8 7 0,-5 11 0,-4 19 0,-2 12-129,2 28-645,-11 17-3999,12 16-258,5 16-516,1 10-387</inkml:trace>
  <inkml:trace contextRef="#ctx0" brushRef="#br0" timeOffset="220278.5993">20199 16922 3225,'15'0'3741,"-6"4"-1161,1-3-645,6 13-258,-4-4-387,5 11-129,-5-1-516,5 12 129,-7-4-387,2 9 129,-7-2 0,1 7-129,-5-2-129,-1 3-129,0-2-129,-3-1 129,-2-13-258,-1-13 258,6-14-129,-8-13-129,8-14 129,0-17-129,0-16 258,3-3-129,5-7 129,2 6 129,4 6 129,4 3-129,-3 14 258,5 17-129,-2 9 129,3 18 0,-4 16-129,2 12-129,-6 16-129,0 10 0,-2-1-129,-3 5 129,-2-6-258,-1-3 129,-2-4-258,-3-12-258,3 5-903,-6-19-2838,1-8-387,2-14-516,-9-8 129</inkml:trace>
  <inkml:trace contextRef="#ctx0" brushRef="#br0" timeOffset="220671.6217">20571 16494 258,'15'-41'4773,"-2"28"-258,5-3 258,5 12-2451,-4-5-258,7 13-903,-7 1-258,2 18-516,-6-1 0,-2 8-258,-6 5 129,-6 3-516,-1 4 129,-3-4 129,-4-3-129,-2-7 129,3-3-129,0-11 129,5-2-129,1-12 129,7 0 0,6-10 129,3-4-129,5 2 0,1-1 0,0 2 0,0 1-129,-4 2-129,-2 8-387,-16 0-2064,17-5-1677,-17 5-258,9 0-387</inkml:trace>
  <inkml:trace contextRef="#ctx0" brushRef="#br0" timeOffset="224731.854">21557 16506 1032,'0'0'3225,"0"-12"-129,0 12-645,0 0-387,0 0-645,0-17-129,0 17-258,0 0-129,0 0-258,0 0-258,0 0 0,0-10-129,0 10 258,0 0-258,0 0 0,0 0 0,0 0-129,0 0 129,0 0-129,0 0-129,0 0 129,0 0-129,-4 3 0,4-3 0,0 0 0,-10 9 0,10-9-129,0 0 129,-10 12 129,10-12-129,0 0 0,-11 13 0,11-13-129,-11 12 129,2 0 0,-1 8 0,-7 10 0,-1 5 0,-2 6 0,-1 1-129,-2 6 129,2-2-129,2-1 129,2-11 0,4-6-129,3-10 129,2-2 0,8-16 0,-10 13 0,10-13 0,0 0 0,-9 0 0,9 0 129,-3-12-129,3 12 0,0-13 0,0 13 0,1-16 0,-1 16 0,9-15 129,-9 15-129,11-12 0,-11 12-129,12-7 258,-12 7-129,14-7 0,-4 6 0,1 1 129,2 4-129,3 7 0,3 3 129,1 1-129,2 4 0,1-2 0,-2 1 0,0 2-129,-5-2 129,-1-3-129,-6-3-258,1 6-1419,-10-18-2451,1 18-129,-1-18-387,-6 11 517</inkml:trace>
  <inkml:trace contextRef="#ctx0" brushRef="#br0" timeOffset="225242.8832">21252 17049 774,'9'-11'4128,"4"3"-516,-2 8-774,-11 0-258,24 6-645,-13-6-516,9 12-258,-6-5-258,6 8-387,-4-4 0,3 7-258,-2-1 0,-2 0-129,1 2-129,-4-2 0,0 0-129,-5-1 129,1-3-129,-2 1 129,-6-14-129,6 15 129,-6-15-258,0 0 129,2 14-516,-2-14-903,0 0-2451,0 0-516,-7 0-129,7 0-129</inkml:trace>
  <inkml:trace contextRef="#ctx0" brushRef="#br0" timeOffset="231130.2199">21477 11548 3096,'0'0'4515,"0"-15"129,0 15-129,21-1-2580,0-8-774,22 4 0,14-10 0,29 2-129,20-9-258,31 0 0,21-6-258,24 2-129,21-2 0,4 4-258,0 5 0,-3 3 0,-15 5-129,-21 4 0,-26 4-129,-29 3 387,-32 0-516,-22 0-129,-25 0-258,-29-8-1677,-15 7-2451,-20-2-258,-17 0-387,-15-1-387</inkml:trace>
  <inkml:trace contextRef="#ctx0" brushRef="#br0" timeOffset="231463.239">21875 11644 8385,'-18'6'5418,"39"-10"-645,21-12-129,28 1-3612,23-11-129,29 6-129,21-10-387,23 5-129,13-2-129,13 4 0,-2 4-129,-2 6 0,-15 3 129,-16 6-129,-21 4 129,-23 0-129,-28 4-258,-25 1-258,-15 7-4257,-28-5 129,-17-7-774,-18 15-774</inkml:trace>
  <inkml:trace contextRef="#ctx0" brushRef="#br0" timeOffset="233470.3538">15117 13750 2322,'59'9'4386,"-11"-9"129,20-16-1806,17 11-516,8-17-258,26 14-258,6-14-387,19 8-129,11-7-387,15-1-258,6-4-258,16-2-129,10-1-129,3 0 129,9-4-129,3 4 0,0-1 129,2 9-129,-7-2 0,-10 6 0,-9 1 129,-12 4-258,-17 2 129,-13 0 0,-20 3 0,-18 0-129,-20 2 129,-18 0 0,-23 0-129,-14 1 0,-17 4-387,-21 0-1548,0 0-2322,-17 0-258,-6 3-516,-4 4-129</inkml:trace>
  <inkml:trace contextRef="#ctx0" brushRef="#br0" timeOffset="234846.4325">20343 16999 1548,'8'0'4386,"2"-14"516,4-4-387,-4-15-2451,15 8-387,0-15-258,17 6-258,7-15 0,17 5-387,6-7 0,11 6-258,6 4-129,1 4-258,2 4 0,-9 6-129,-12 9 0,-14 5 0,-17 13 0,-14 0 0,-22 13 0,-11 15 0,-24 13-129,-18 13 258,-12 11-258,-10 6 129,-5 4-129,0 2 258,6-5-258,13-9 258,16-16-129,18-17 0,23-15 0,14-15 0,29-8 129,19-17-129,19-12 129,15-3-129,7-5 129,4 4-129,-4 7 129,-5 5-129,-15 12 129,-15 8-129,-23 9 0,-22 13 0,-23 14 0,-14 9-129,-22 13 129,-13 4 129,-11 0-258,-3 4 387,4-5-258,5-8 258,12-6-258,13-9 129,19-14-129,17-12 129,22-6-129,16-16 0,10-10 0,7 2-258,0-1 387,-4 3-387,-10 5 387,-14 11-258,-17 9 129,-13 10 0,-14 9 0,-15 12 129,-6 13-258,-6-8 129,4 13-903,-3-7-3870,15-24 0,5-18-774,14-13-129</inkml:trace>
  <inkml:trace contextRef="#ctx0" brushRef="#br0" timeOffset="236362.5192">19843 15424 3096,'11'-29'4644,"-2"13"0,2-6-258,4 5-2451,-6-16-516,2 8-516,-7-10 129,-1 7-387,-6-1-258,-11 3 0,-7 6-129,-4 6 0,-9 10 0,-5 8-129,-4 17-129,-4 11 258,1 9-258,5 11 0,6 5 0,10 1 0,12-3 129,13-7-129,10-9 129,14-10-129,10-14 258,6-13-129,5-6-129,-1-16 129,-4-7 0,-2-4 0,-6-3-129,-5 0 258,-5 0-258,-3 8 0,-6 3 258,-3 11-129,-1 7-129,-9 5 129,11 19-129,-6 12 129,-4 14 0,1 13 0,-2 18 0,2 10-129,-2 5 0,3 2 129,-3-3-129,2 4 0,-1-6 129,-1-9-258,0-14 129,-2-5-129,-6-13 258,-3 0-258,-5-9 129,-6-12 0,-5-4-129,-4-7 129,-3-3 0,-4-5 0,-2-7-258,0-4-258,6 1-774,0-11-3612,12-4-258,5-4-258,12 1-387</inkml:trace>
  <inkml:trace contextRef="#ctx0" brushRef="#br0" timeOffset="237798.6013">23111 14758 4257,'0'-47'5031,"0"18"-129,-2 1-258,-9-8-2838,8 12-258,-11-7-516,4 11-258,-8 1 129,2 9-387,-4 5-129,-1 10 129,-3 17-258,1 14 0,1 13 0,4 17 0,1 15-129,5 16 0,3 7-129,4 4 0,5-1 0,3 4-129,4-2 0,2-9 129,1-8-258,1-9 258,-1-11-129,-1-8 0,-2-9 0,-2-9 0,-2-10-258,-3-10-129,-2-4-387,-10-22-903,12 0-3096,-24 0 0,10-14-516,-5-18 0</inkml:trace>
  <inkml:trace contextRef="#ctx0" brushRef="#br0" timeOffset="238069.6168">22698 15102 6708,'-3'-16'5160,"10"-1"-129,11 17-258,0-9-2838,19 9-516,-1 0-645,12 0 0,-5 0-387,3 0 0,-2-1-258,-6-4-129,-5 0-129,-8-2-129,-4 7-258,-11-6-516,4 6-3612,-14 0-258,0 0-387,0 0-516</inkml:trace>
  <inkml:trace contextRef="#ctx0" brushRef="#br0" timeOffset="238397.6356">22831 15194 5934,'0'0'5160,"0"0"-387,0 0-258,-2-14-2709,6 13-774,-1-12-258,7 10-387,-10 3 258,21-15-387,-6 7-129,5 2 0,4-3 0,1 1-129,2 3-387,-2-9-516,9 11-3612,-14-6-258,2 5-387,-8 0-516</inkml:trace>
  <inkml:trace contextRef="#ctx0" brushRef="#br0" timeOffset="239966.7254">19930 15262 4386,'19'-41'5418,"-15"19"-516,1 7 129,-7-7-2580,2 22-903,0 0-258,0 0-516,5 21-258,-2 4-258,-1 7-258,0-1 0,1 2-129,-3-4 129,0-3-258,0-6 258,-3-5-129,3-15 0,-12 1 129,8-6 0,-1-15 129,3-13-129,2-13 258,0-5-129,5-6 129,1 7 0,2 3 0,0 10 0,-1 13 0,-7 24 0,10 24-129,-10 20 0,-1 14-129,-7 9-129,2 6-129,-4-1-516,7 6-387,-11-18-3741,11-2-258,-3-18-387,6 1-129</inkml:trace>
  <inkml:trace contextRef="#ctx0" brushRef="#br0" timeOffset="241405.8077">16635 17053 3612,'-22'70'4644,"11"-51"-129,4-2-2838,-9-17-129,16 0 258,-16-15-129,10-5-258,-5-10-129,8-4-516,-2 0-129,6 2-258,11-4 0,7 7 0,6 2-129,7 11 129,3 8 0,5 8-129,-4 15 0,-1 16 0,-10 12 0,-8 14 0,-9 10-129,-8 18 0,-10 16 258,-12 5-774,-7 0 387,-5-12 129,-4-14-129,3-7 0,2 6 0,33-79 0,-43 80-387,43-80 903,0 0-387,0 0-258,0 0 129,61 2 0,-61-2 0,64-23-129,-64 23 129,59-26-645,-59 26-1806,53-4-2709,-53 4-645,33-24 0,-21-5-258</inkml:trace>
  <inkml:trace contextRef="#ctx0" brushRef="#br0" timeOffset="241761.828">16964 17459 3612,'9'15'4902,"-6"5"645,0 13-645,-1 8-2709,-2-8-903,1 6-516,-1-10-129,0-29-387,4 48 258,-2-30-1290,-2-18 903,5 19 0,-1-24-129,2-14 258,2-6-258,1-27 387,-1-3-774,0-9 903,2-6-774,-1 12 258,1 7 0,1 18 0,2 16 129,2 24 129,-1 28 0,5 12 129,-4-1 0,3 0 0,-2 7-387,-3-2-258,1-1-258,-12-11-1677,2-26-2580,-4 3-129,0-16-903,-6 5-387</inkml:trace>
  <inkml:trace contextRef="#ctx0" brushRef="#br0" timeOffset="242061.8452">17160 16802 6450,'25'-69'5547,"-11"52"-387,4 8-387,-5 4-3612,8 17-258,-5 7-516,1 13 129,-6 6-387,-3 3 0,-5 10-129,-3 2 129,-2 1-129,-6-2 0,1-7 0,0-4 129,2-12-258,4-3 129,3-15 0,9-5-129,9-8 129,2-14 0,12-5-387,-3-4-774,11 1-3354,-4-1-645,0 3-129,-1-1-258</inkml:trace>
  <inkml:trace contextRef="#ctx0" brushRef="#br0" timeOffset="242497.8701">18123 16869 5934,'43'-29'5934,"-26"15"-774,-7 4-129,1 7-3612,-7-9-516,4 6 129,-8 6-516,0 0-129,0 0 0,-7 11-129,-4 2-129,-3 4-129,-4 6 0,-4 8 0,-4 5 0,-4 1-129,-2 8 0,-2 5 0,1-9-129,-1 0 0,6-5 0,4-9 129,9 1-129,4-8 129,11-5 0,4-8 129,11-2 129,6-2-129,6 4 129,5-3 0,2 0 0,0-1-129,-2-1 129,-1 6-129,-7-3 0,-3 5-258,-5 0-258,-6-1-645,3 1-2838,-13-10-1161,1 24 129,-1-24-903</inkml:trace>
  <inkml:trace contextRef="#ctx0" brushRef="#br0" timeOffset="242742.8841">17899 17631 8901,'19'19'5160,"-3"-6"-129,6 0-387,-3-6-3483,12-6-645,-6 7-129,1-4-258,-2 11-258,-2-6 0,-4-2-516,-11-7-2838,6 0-2064,-13 0 774,11 0-1419</inkml:trace>
  <inkml:trace contextRef="#ctx0" brushRef="#br0" timeOffset="243681.9379">18578 17081 3354,'-14'-21'4902,"9"4"-129,-2-6-1032,6 5-1935,-10-17-516,9 6-258,-5-18 0,7 5-387,4-8 0,9 6-258,6 0 129,7 12 0,3 6-258,3 17 0,0 9 0,0 24 0,-5 20-258,-5 14 129,-11 12-129,-6 8 129,-5 5-129,-10 10 129,-8 4-387,-5-7 387,-2 1-387,-2-11-258,5-3 516,4-20-774,8-13 774,8-22-258,5 0 516,16-19-258,6-3 258,6-7 387,4-16-516,0 9 516,-2 0-645,-4-6 258,-2-1-903,-10 11-645,4-10-3225,-12-1-774,-1 5 0,-3-9-645</inkml:trace>
  <inkml:trace contextRef="#ctx0" brushRef="#br0" timeOffset="243905.9507">19212 17285 7998,'18'16'5418,"-18"-16"-645,12 4 0,-12-4-4128,1-9-2322,-1 9-2838,0 0-645,6-13 129,-1 0-645</inkml:trace>
  <inkml:trace contextRef="#ctx0" brushRef="#br0" timeOffset="244673.9946">19334 17018 4386,'3'-14'5031,"-3"14"-258,-5-19-1806,5 19-1161,-2-15-645,2 15-258,0-12-258,0 12 0,8-5-258,0 8 129,0 9-129,2 12 0,-2 4-129,3 11 129,-2 6-258,1 5 129,-2-1-129,-2-4-129,-2-6 0,-1-9 0,0-7 0,-3-6-129,0-17 0,0 0 129,-2-14-129,-1-10 0,2-8-129,1-11 0,0-6 129,3-9 0,4 0 258,1-2-387,5 9 387,3 3-129,3 14 0,2 14 258,3 10-129,0 10 0,1 17 129,-2 13 0,-3 6-258,-3 9 258,-3 4-387,-4-1 258,0-1-258,-8-3-129,5-4-645,-7-10-645,3-9-3096,-3-9-258,0-12-387,0 0-516</inkml:trace>
  <inkml:trace contextRef="#ctx0" brushRef="#br0" timeOffset="245034.0152">19646 16545 2451,'10'-36'5289,"1"23"-129,-1-2-258,9 13-2709,-19 2-645,24 0-258,-24 0-387,17 22-387,-12 1 0,-1 2-258,-3 2-129,-1 0 0,0-1-129,0-6 0,0-2 129,0-1-129,0-17 0,4 15 0,5-15 0,2-4-129,5-1 129,-1-2 0,5-1-129,-5 0-258,2 6-258,-6-5-387,6 10-2709,-17-3-1161,11 5-387,-11-5-258</inkml:trace>
  <inkml:trace contextRef="#ctx0" brushRef="#br0" timeOffset="247538.1584">22481 17025 4128,'9'-67'5031,"-2"36"0,2-8-1935,8 19-903,-7-5-774,11 25-129,-7 1-516,6 23-258,-2 9-387,-3 14 129,-4 4-387,-4 2 258,-3-5-387,-4-7 387,0-6-387,-5-11 129,5-24 129,-14 3-129,9-17 129,3-21-129,2-11 129,6-14-129,8-10 258,6-3-129,6 8 129,3 4-129,5 15 258,0 15-129,0 25 0,-2 14 129,-7 24-258,-5 14 129,-5 9-258,-5 5 129,-3 2-516,-7-5-387,1-2-1032,-6-10-2838,0-12-129,-1-16-516,6-17 129</inkml:trace>
  <inkml:trace contextRef="#ctx0" brushRef="#br0" timeOffset="247898.179">23110 16595 4644,'14'59'4902,"-5"-31"-129,4 4-387,0-13-3483,9 5-387,4-9 0,3 2 0,-3-11 0,2 2-129,-6-5 129,1-1-129,-5-2 129,-1 0 0,-9 0-258,-8 0 129,9 10-258,-9 0 129,-4 2-258,-5 4 129,-8 6-258,-2 0 0,-5 5-129,-6 5-129,-3-1 129,-4 2-129,0 1 0,-3-9-387,12 11-1032,-6-9-2838,12-10-258,7-6-516,15-11 387</inkml:trace>
  <inkml:trace contextRef="#ctx0" brushRef="#br0" timeOffset="248112.1913">23364 17070 7998,'40'-5'5418,"-40"5"-258,9 0-129,-19-3-3354,-3 12-1032,-11 9-387,-9 9-258,-3 6-129,-4 6 0,-1 4-516,-6-1-1290,11 10-2838,1-11-645,10-1 0,5-21-516</inkml:trace>
  <inkml:trace contextRef="#ctx0" brushRef="#br0" timeOffset="248549.2162">23635 16791 5547,'0'0'5547,"2"20"-516,-9 9-129,-3 9-3741,-9-1-774,5 11 0,-1-7-258,12-3 0,3-8-129,11-11 0,10-11-129,8-8 129,8-17 0,2-10 0,2-10 258,-1-11 0,-8-9 0,-4 0 0,-14-5 387,-8 6-387,-9 2 129,-13 9-258,-12 9 0,-5 9-387,-6 19-387,-8-5-1806,4 13-2580,-3 5-129,5 7-516,2-1 0</inkml:trace>
  <inkml:trace contextRef="#ctx0" brushRef="#br0" timeOffset="277981.8997">7185 6878 1161,'-15'9'3483,"4"-9"-387,11 0-129,-19-1-387,19 1-258,-10-5-387,10 5-387,0 0-387,21-6-258,-1 4 0,15 2-258,4 0-129,10 0-129,3 0-129,5 0 0,-4 0-129,0 0 0,-8 0-129,-5 1 258,-6-1-258,-6 0 0,-7 0 0,-4-3 0,-3 1 0,-4-2 0,-1 2 0,-9 2-258,10-4-387,-10 4-1161,0 0-2580,0 0-387,-7-1-258,-5 1-258</inkml:trace>
  <inkml:trace contextRef="#ctx0" brushRef="#br0" timeOffset="278361.9214">7201 7200 6708,'39'-5'5031,"-14"-4"-129,6 5-516,-4-7-3096,13 10-387,-6-3-516,2 3-258,-1 1-645,-9-2-2451,1 2-1548,-2 0-258,0 0-645,1 0 129</inkml:trace>
  <inkml:trace contextRef="#ctx0" brushRef="#br0" timeOffset="278957.9555">8563 6759 5289,'0'-17'5160,"0"17"-258,-5-12-516,-1 21-2709,-10 2-258,4 13-645,-7 5-258,3 10-258,0 6 258,5 8-387,5 0 0,6 1-129,8-2 0,11-5 0,4-8 0,6-8 0,3-9 0,4-10 0,0-9 0,-2-3 0,-1-14 0,-2-8 0,-7-8 129,-3-8 0,-9-11-129,-3-6 129,-8-4-129,-1 1 0,-11 0 0,-7 5 129,-3 7-258,0 8 0,2 15-129,-4 2-1290,8 17-2967,-3 1-258,9 9-516,9-6-387</inkml:trace>
  <inkml:trace contextRef="#ctx0" brushRef="#br0" timeOffset="279249.9722">9064 6515 7611,'-26'-27'5289,"10"29"-387,-6 11-129,6 23-3483,-9 7-258,8 21-387,0 8-387,6 10 0,7 8-129,6-2-129,16-3-129,8-6 0,9-9-129,6-17-258,10 0-1806,0-26-2451,5-9-258,-4-18-387,3-6-387</inkml:trace>
  <inkml:trace contextRef="#ctx0" brushRef="#br0" timeOffset="279541.9889">9993 6532 8643,'20'34'5418,"-10"-7"-516,8 18-1032,-3-7-3096,5 18 258,-6-2-387,0 9-129,-7-3-129,-7 1-129,-5 1 0,-9-3-129,-7 4-516,-12-18-2322,2 9-2064,-10-10-645,-1-1-387,-5-4-258</inkml:trace>
  <inkml:trace contextRef="#ctx0" brushRef="#br0" timeOffset="281190.0832">10931 7190 1,'0'0'4127,"0"0"259,2-15-1548,-2 15-645,0 0-258,5 20-258,-5-11-387,5 18-258,-3-5-387,5 10 0,0-3-387,3 2 129,1-4-258,7-1 387,1-11-258,6-6 129,4-9 129,11-13 0,5-14 129,14-7 0,9-12-129,8-11 0,7-10-258,7-2 0,7-3-129,3 2 0,-6 2-129,-7 8 0,-10 5-129,-9 9 129,-12 10 0,-12 8 0,-13 7 0,-10 4 0,-9 7 0,-12 10 0,11-10 0,-11 10-129,0 0 129,0 0-129,0 0 0,0 0 0,0 6-129,0-6-258,-11 21-1290,-1-15-3096,2 7-387,-3-5-387,0 6-258</inkml:trace>
  <inkml:trace contextRef="#ctx0" brushRef="#br0" timeOffset="325388.6112">1653 15591 1806,'0'0'4515,"-1"-17"129,-1 5-129,2 12-1419,0-22-1290,0 22 0,3-29-645,6 17-258,-1-7-387,5 3-129,0-3-387,6 3 129,-1-1 0,6 5 0,-3 2 0,2 3-129,-2 2 258,-1 5 0,-2 5-129,-2 12 129,-6 7-129,-2 7 0,-4 5-129,-4 6 0,0 1 0,-5-1-258,-2-2 258,-2-6-258,2-6 129,-3-7 129,0-4-129,10-17 129,-11 15-129,11-15 129,0 0 129,0-15-129,8 6 0,5 0 0,8-2 0,2 7 129,2 4-129,3 2 0,1 12 0,-4 6 0,-2 5 0,-4 1 0,-3 7-129,-4 1 129,-5-1-129,-4 1 129,-3-1-129,-3-3 129,-8-1 0,-2-2-129,-9-2 0,-4 0 258,-4-4-258,-6-4 129,1-1 0,-3-6 0,6-5-129,1-3 0,7-1-129,3-8-1290,11-3-2967,4-5-516,6-2-258,8-5-258</inkml:trace>
  <inkml:trace contextRef="#ctx0" brushRef="#br0" timeOffset="325675.6276">2332 15729 8256,'30'-5'5031,"-13"5"-258,6-7-129,7 7-3999,3 0-129,4 0-387,-1 5-129,-4 0-129,2 4-516,-12-9-1677,1 2-2322,-12-2-129,-11 0-387,0 0-129</inkml:trace>
  <inkml:trace contextRef="#ctx0" brushRef="#br0" timeOffset="325931.6423">2530 15507 6321,'-31'-34'5160,"31"34"0,-13-5-387,13 24-3096,-2 3-129,6 21-903,0 8-129,5 12-258,-5 4 0,3 4-258,-6 0-129,3-8 129,-3-3-387,-1-14-129,5-3-1548,-5-19-2580,3-8-516,-3-16-129,12 1-387</inkml:trace>
  <inkml:trace contextRef="#ctx0" brushRef="#br0" timeOffset="326349.6662">2835 15669 5160,'18'-6'5547,"-3"12"-774,-3 6-129,3 19-2709,-5-11-903,8 17-258,-7-4-516,1 5 0,-6-2-258,0-4 258,-5-6-258,-1-4 129,0-10-129,0-12 0,0 0 129,-7-14-129,6-14 0,1-10 0,0-6 129,3-2-258,3-1 258,1 4-129,0 6 0,1 10 0,1 10 129,2 13-129,-1 6 0,3 15 129,1 7-129,2 2 0,-1 6 129,0 2-129,-2 5 0,-3-3 0,1-3 0,-7-2 0,2-6 0,-4-6-129,-2 1-387,0-20-1161,0 0-2967,-3 0-516,3 0-129,-5-29-258</inkml:trace>
  <inkml:trace contextRef="#ctx0" brushRef="#br0" timeOffset="326733.6881">3117 15135 5160,'26'-46'5676,"-9"27"-774,7 12-258,-2-7-2709,6 14-774,-7 3-516,4 11-129,-6 7-387,-3 3 0,-6 3-129,-5 7 0,-5 3 0,-4 1 129,-6-3-258,-2-2 258,-2-7-258,1-1 129,4-5 0,4-6 129,5-14-129,5 9 0,8-9 0,4-1 0,3-5 0,1-2 0,-3 0 0,1 1-129,-2 7-1032,-8-3-3354,2 3-258,-11 0-516,12 0-258</inkml:trace>
  <inkml:trace contextRef="#ctx0" brushRef="#br0" timeOffset="327163.7127">3925 15729 6837,'23'-5'5289,"2"5"-387,1-2-516,10 2-3483,-1-2-258,6 2-387,-5-4-129,-2 0-258,-4 1-387,-12-14-1032,2 8-2967,-16-8-258,-4 1-387,-14-9 0</inkml:trace>
  <inkml:trace contextRef="#ctx0" brushRef="#br0" timeOffset="327382.7253">4126 15521 3612,'-30'-27'5289,"30"27"-387,-12 0 0,12 16-2838,0-2-387,3 20-774,1 2 129,-1 11-387,2 7-258,1 0-258,-1 3-387,-2-10-1161,9 4-3354,-1-15-258,4-6-387,1-14-516</inkml:trace>
  <inkml:trace contextRef="#ctx0" brushRef="#br0" timeOffset="327845.7518">4474 15690 5547,'19'48'4902,"-9"-18"-129,-2-7-1548,6 14-1806,-8-15-387,5 8-387,-4-13 0,6-1-258,-1-11 0,0-3-129,0-7 0,4-12 0,-1-11-129,-1-8 0,0-7 0,-4-7-129,-3-4-129,-3 1 387,-4 2-258,-4 5 0,-5 3 0,-2 7 0,-1 5 0,1 4 0,5 0 0,3-4-129,3 0 258,4-9-258,9-1 129,3 2 0,4 1 129,3 3 0,1 4 129,0 6-129,0 7 0,2 11 0,-1 6 0,1-1 0,0 2 0,2 0-129,3 6 0,-4 1 0,2-3 0,0-4-129,-4 0 0,-2 3-258,1 1-645,-12-8-2709,1 4-1032,-13 0-387,11-8-516</inkml:trace>
  <inkml:trace contextRef="#ctx0" brushRef="#br0" timeOffset="328325.7792">4975 15453 5676,'0'46'5289,"2"-22"-387,3 3-258,-3-5-3096,7 9-645,-7-9-516,4-1-258,-3-4 0,-1-4-129,-2-13 0,0 0 129,0 0 0,0 0 0,0-22 0,0-3 129,1-5-258,3-3 0,2-3 0,1 3 0,2 0 0,0 4 0,3 6 0,-1 11-129,-1 10 258,1 2 129,-2 9-258,1 6 129,0 4 0,0 6-129,0 3 129,1 1 0,-1-1 0,1 3-129,2-1 129,-1-1-129,0-1 129,0-3-129,-3-4-129,-1-5 0,1 4-903,-9-20-3483,5 14-387,-5-14-129,0 0-645</inkml:trace>
  <inkml:trace contextRef="#ctx0" brushRef="#br0" timeOffset="329008.8183">6557 15146 3999,'3'-16'4644,"-3"4"-129,0 12-129,0-12-2322,0 18-774,0-6-129,-5 20-516,-5-5-258,0 10 0,-10 0 0,2 7-129,-7-2-258,-1 5 129,-4-4-129,2 1 129,2-6-129,2 0 0,4-6 0,6-3 0,6-5 0,8-12 258,-2 15-516,2-15 516,7 8-129,4-2 129,2-2 129,5 6-258,1-3 258,4 5-258,1-2 258,3 5-387,0-2 258,0 0-258,-2-2 0,-4 1 0,-1-1 0,-6-3-258,-3 4 0,-11-12-903,12 9-3612,-12-9 129,-6 8-645,-5-8-129</inkml:trace>
  <inkml:trace contextRef="#ctx0" brushRef="#br0" timeOffset="329346.8376">6291 15679 6321,'5'4'4773,"-5"-4"-387,10 0-1032,-1 12-2193,-9-12-258,18 21-129,-8-8 0,6 7-387,1-1 0,3 0-258,-1-2 0,1-1 0,-1-3-129,-4-2 0,-3-4 129,-2-1-129,-1-1-129,-9-5-129,11 8-774,-11-8-3354,0 0-129,0 0-387,9 2-258</inkml:trace>
  <inkml:trace contextRef="#ctx0" brushRef="#br0" timeOffset="332953.0439">7345 15226 2322,'0'0'4128,"7"-13"129,-7 13-387,11 3-2193,-11-3-258,10 18-387,-8-2-258,6 8-258,-1-2 0,0 9 0,4-4-129,-4 6 129,-2-3-258,3-1-129,-3-2 258,-3-1-387,0-3 258,-2 0-258,-2-6 129,-2-2-258,0-4 129,4-11 0,-9 6 0,9-6 129,-8-15-258,6-5 258,2-9-129,0-3 0,0-4 0,2-3 0,3-1 0,3 3 0,0 3 129,4 5 0,-1 4 129,6 7 0,1-1 0,4 11 0,-2 0 129,3 8-129,0 0 0,-2 11-258,1 6 129,-7 5 0,-1 7-129,-2 5 129,-3 2-129,-2 5 0,-2 0 129,0-1-129,-1-3 129,1 0-258,-1-7 258,0-1-129,1-6 0,0-4 0,2-1 0,-4-8-387,5 6-903,-8-16-3096,0 0-387,0 0-258,0 0-387</inkml:trace>
  <inkml:trace contextRef="#ctx0" brushRef="#br0" timeOffset="333606.0812">7706 14784 3354,'0'-19'4644,"2"-2"-258,-2 21 0,16-13-2709,-16 13-387,19-6-129,-9 6-387,6 6 0,-5 2-387,3 10-129,-5-4 129,-3 5-258,-2 0 129,-4 5-258,-2-2 129,-5 2 0,-3 1-129,-2-3 0,-1 0 0,3-4 0,0-2-129,4-4 129,6-12 0,-4 14 0,4-14 0,7 3 0,2-3 129,3 0 0,1-3 0,1 3 129,0-1-129,-2-2-129,-2 0 129,0 2-129,-10 1 0,12 0-129,-12 0-387,0 0-903,0 0-2838,0 0-387,-3 18-387,3-18-387</inkml:trace>
  <inkml:trace contextRef="#ctx0" brushRef="#br0" timeOffset="361540.679">6977 15057 3225,'-3'13'5031,"3"-13"-258,0 0-258,-1 17-1548,-6-24-774,7 7-645,0 0-258,-2-11-516,0-1-258,2 1-258,0-8 0,4 0-129,2-1 0,3-3 0,1 0 0,3-1 0,3 1 0,2 3-129,0 0 258,1 8-129,3-1 129,4 8-129,-1 2 129,0 3-129,-2 4 129,-1 7-129,-4 3 0,-3 7-129,-5 7 0,-7 1 129,-3 4-129,-8 6-129,-7 4 129,-1 1 0,-5 2 0,-3-1 0,-1-2-129,0 4 129,-1-5 0,2-4 0,3-4 0,-1-2-129,4-2 129,3-6 0,0-2 0,4-2 0,0-3 129,0-2-258,1 0 258,2-2-129,8-13 129,-13 20-129,13-20 129,-7 12-129,7-12 129,0 0-129,0 0 129,8 2 0,-8-2 0,15 0 0,-5 0 0,0-1 0,0 1-129,0 0 129,3 0-129,-3 0 0,3 0 129,0 1-129,2 2 0,-1-2 0,2 1 129,-1 0-129,0 1 0,-1-2 0,-2 2 0,-1-3 0,-3 0 0,1 0 0,-9 0 0,11 0 0,-11 0-129,0 0 129,0 0-129,0 0 0,7 0-387,-7 0-645,0 0-3870,0 0-129,0 0-387,-6 0-387</inkml:trace>
  <inkml:trace contextRef="#ctx0" brushRef="#br0" timeOffset="380820.7817">7738 15993 1419,'0'0'2451,"-6"0"-516,6 0 0,-11 7-258,11-7 129,-13 15-129,5-5-387,-9-3-258,3 7-258,-9-4 0,-2 4 0,-11-2-129,2 3 0,-11 4-129,0 6 0,-11-3-129,-2 1 0,-7-1-129,-6 3 129,-7-4-129,-6 4-258,-11-11 387,-2 1-387,-4-2 387,-6-1-516,-6-1 387,-2-1-387,-5-1 258,-6 1-129,-2 3-129,-7-4 129,-6 2-129,-3 2 0,-3-1 0,-3 5-129,-2-3 129,3 3 0,0 3 0,4 0 0,2-1 0,5 2 129,2 1-129,-2 2 129,4 1-258,0 1 387,0 1-258,0 2 129,2-3-129,1-2 129,5 1 0,5-4 129,3-5-258,2-3 129,7-5 0,0-6 129,6-1-129,1-1 129,1-1-129,-4-6 0,4-2 0,4-2 0,-2-3 258,6 2-129,-1-3 0,0-4 0,1 3 0,12 0 0,1-1 258,2 2-258,6-1-258,6 4 258,4 5 129,11 2 0,5 5-129,46 0-129,-69 0-903,69 0-3096,-36 3-387,36-3-258,0 0-645</inkml:trace>
  <inkml:trace contextRef="#ctx0" brushRef="#br0" timeOffset="399972.8772">6854 8553 3870,'9'4'4515,"-9"-4"-387,0 0-516,14 17-774,-14-17-903,18 1-387,-2-1-774,12 0-129,7 0-129,14 0 0,5 0-258,7 0-129,1 0 0,-3 0-129,-3 2 0,-8 3 0,-10-1 0,-9 0 0,-10 0-129,-7-3 0,-3 3-387,-9-4-516,8 0-3225,-8 0-387,0 0-129,-8 0-387</inkml:trace>
  <inkml:trace contextRef="#ctx0" brushRef="#br0" timeOffset="400230.8919">6954 8853 2193,'10'21'4257,"13"-16"129,8-5-387,14 7-1548,-5-9-516,13 2-774,-3-3-129,1 3-129,-4-1-387,-2 1-258,-7 0-129,-3 0-129,-8 1-258,-6-1-1032,-1 5-2838,-6-2-258,0 0-516,-1-3-258</inkml:trace>
  <inkml:trace contextRef="#ctx0" brushRef="#br0" timeOffset="402633.0293">11205 8361 3096,'3'17'4257,"0"-2"129,-3-1-2322,7 12-258,-4-5-387,8 6-645,-5-7 387,11 3-516,6-14 0,10-7 129,5-9-129,12-15 0,7-16-129,16-13 0,12-17-258,12-7 0,2-11 0,2 5-258,-2 2 129,-5 4 0,-11 11-129,-12 14 258,-19 14-258,-18 12 129,-12 12-258,-9 6 387,-13 6-258,0 0 0,0 0 0,0 0 0,0 0-129,0 6 0,0-6 258,0 0-516,0 0 645,-8 14-516,8-14 258,-10 7-129,10-7 258,-11 8-258,11-8 0,-12 8-258,12-8 0,-10 9-258,10-9-387,0 0-774,-4 11-2838,4-11-387,0 0-129,0 0 258</inkml:trace>
  <inkml:trace contextRef="#ctx0" brushRef="#br0" timeOffset="415268.7521">2115 8018 2193,'0'0'3612,"0"0"-387,0 0-774,0 0-387,0 0-516,-8 0-516,8 0-129,-10 13-258,1 5-258,-6 4 129,-6 13-129,-8 3-258,-5 14 0,-13 9 129,-7 11-129,-9 4 129,-5 7-129,-12 4 0,3 2 0,-4 0 129,5-6-258,1-6 0,11-9-129,3-9-129,10-14-645,12-8-3096,19-8-387,9-17-129,11-12-258</inkml:trace>
  <inkml:trace contextRef="#ctx0" brushRef="#br0" timeOffset="416096.7994">5201 8207 5160,'0'0'3483,"0"0"-129,0 0-129,0 0-903,0 0-645,-16 13-774,4 12-387,-10 6-258,-6 13-129,-8 6 129,-6 10-258,-8 4 129,-3 4-258,-1 5-258,-2-13-1290,4 8-2193,7-12-645,4-3-387,7-7 0</inkml:trace>
  <inkml:trace contextRef="#ctx0" brushRef="#br0" timeOffset="417284.8674">3252 8971 645,'0'0'1935,"-10"3"-387,10-3 258,0 0 0,0 0 0,0 0-258,0 0-129,8 1 0,9 2-129,-3-5 0,13 2-258,-1-6 0,10 5-387,-3-7 0,7 6-258,-2-3 0,-1 3-258,-3-1 0,-2 1-129,-8 1 129,-4 1-129,-7 0 0,-4 1 0,-9-1 0,4 11-258,-4 0-387,-6-6-1548,-4 3-1806,0 3-516,-3-4-129,2 0-128</inkml:trace>
  <inkml:trace contextRef="#ctx0" brushRef="#br0" timeOffset="417751.8941">3274 9168 3483,'7'0'4128,"3"-5"-387,-10 5-1677,14-3-645,2 3-387,-1-3-258,6 3-258,3-1 0,7 1 0,-2-4 0,4 4-258,-3-2 0,0 2-129,-4 0-129,-2 0-129,-5 0-258,-8-2-774,1 2-2193,-12 0-903,0 0-258,9 0 0</inkml:trace>
  <inkml:trace contextRef="#ctx0" brushRef="#br0" timeOffset="424133.2591">1284 9078 2580,'-20'-4'4644,"20"4"0,7-10-258,17 7-1806,9-10-774,12 10-516,4-7-387,6 6-258,2-3-387,-3 5-129,-5-3-129,-3 5 0,-3 0-129,-8 0-258,11 2-1419,-5 1-2451,3-1-258,0-2-258,8 0-516</inkml:trace>
  <inkml:trace contextRef="#ctx0" brushRef="#br0" timeOffset="424792.2968">4510 9139 1548,'32'-13'4515,"-18"6"258,4-1-129,-4-6-2322,16 11-258,-6-9-903,14 8 0,-3-6-516,12 5-129,-2-2-258,5 2-129,1 0 0,0 2-129,-6 0 0,-4 2 0,-6-2 129,-8 3-129,-7-3 0,-7 1 129,-13 2-129,0 0 129,0 0-129,0 0 0,0 0 0,-6-12-129,6 12 0,0 0 0,0 0 0,0 0-129,0 0 0,0 0 0,0 0 0,0 0-387,-7 10-774,0-10-2064,7 0-903,-11 3-387,11-3-129</inkml:trace>
  <inkml:trace contextRef="#ctx0" brushRef="#br0" timeOffset="427248.4373">3456 9007 1548,'11'0'3354,"-11"0"-516,0 0-1290,0 0-387,0 0-258,0 0 0,-8-3-129,8 3-258,-21 0 0,6 1-258,-7 1 129,-3 2 129,-7-1 0,-4 2-129,-5-5 258,1 3-129,-3-3-129,3 0 0,0-3 129,6-5-258,-1-1-129,5-5 0,2 2-129,0-5 129,-2 2-129,0-4 129,-2-3-129,-2 3 0,-3-5 129,-3 3 0,1-7 0,2-1-129,3-4 129,3-1-129,9-3 258,2-5-129,10-3-258,9 1 258,1-2-258,6 3 129,6 0-129,2 0 129,0 0-258,7 0 129,-1 2 258,3 1 0,3 0 129,6 3 0,5-1 0,7 6-129,4 2 258,7 5-258,4 4 129,6 3-129,2 3 129,1 3-258,-2 0 0,-4 5 0,-1 2 0,-3 0 0,-8 5-258,-3 0 258,-2 3 0,1 6-129,-3 4 129,2 2 0,0 3 0,1 5 0,-3 2 0,-3 3 0,-2 1-129,-8 3 129,-5 1 0,-7 1 0,-5 1-129,-3 0 129,-3-1 0,-3 2 0,2-2-129,-2 3 129,0 0 129,-1-1-129,-2 2 258,-1-1-258,0 1 129,-7 1-129,-4 0 258,-3-3-516,-4 2 0,-3-4 0,-3 6-258,-6-7 0,3 4-129,-8-8 0,3 3-258,-5-10 258,5 2 129,-2-7 0,3-1 258,1-4 129,3-3 0,3-4-258,4 2-1419,-2 2-1806,-3-8-258,2 6 0</inkml:trace>
  <inkml:trace contextRef="#ctx0" brushRef="#br0" timeOffset="429016.5384">3164 8035 4644,'4'-15'4644,"-4"15"-129,0 0-258,8 3-2838,-11 9-516,0 14-258,-10 6-129,-3 17 258,-12 6-258,-2 15-129,-13 4 129,-1 12-129,-6 2 258,2 1-387,-1 2-129,8-8 0,5-3-129,7-9-129,6-2-1161,-2-11-3225,11-8-258,-2-12-387,2-6-258</inkml:trace>
  <inkml:trace contextRef="#ctx0" brushRef="#br0" timeOffset="436544.969">6799 10323 11352,'10'-7'5160,"3"1"-516,14 5-1032,2-8-2709,18 5-258,5-5-258,13 1-129,4-3-129,2 3-129,-2-1 0,-8 5-129,-8 0-258,-14 2-516,-6 2-3870,-22 2 129,-11-2-516,-15 20-258</inkml:trace>
  <inkml:trace contextRef="#ctx0" brushRef="#br0" timeOffset="436794.9833">7080 10449 7998,'-51'44'4902,"39"-27"-129,10-1-258,6-13-3225,19 7-645,9-10 0,13 3-258,5-3-258,5 0-387,3 6-2451,-8-6-1806,-2 0-129,-10 0-516,-7-5-387</inkml:trace>
  <inkml:trace contextRef="#ctx0" brushRef="#br0" timeOffset="437384.017">8379 9907 4257,'-33'-2'4773,"13"12"129,-5 11-774,2 11-2193,-8 3-387,9 19-387,-5 4-516,9 13 0,2 2-258,10 3-129,6-8 0,7-6-129,12-8-258,9-15 258,9-12-129,6-18 0,5-9 0,0-18 0,-2-14 0,-3-11 0,-8-11 129,-6-8-129,-12-3 0,-12-6 0,-9 3 0,-12 7 0,-11 10-129,-4 8 129,-2 14-645,-6 4-1806,8 16-1935,3 8-387,10 1-387,9-1-258</inkml:trace>
  <inkml:trace contextRef="#ctx0" brushRef="#br0" timeOffset="438189.063">8479 8288 3354,'-25'-2'4644,"14"5"-258,0 11 129,0 1-2451,4 18-1161,-5 5-129,4 12-387,-2 4 0,3 7-129,0-2 258,4-1-516,3-3 129,2-9-129,9-7 0,5-11 0,6-10 0,4-12 129,3-6-129,4-12 129,1-13 0,0-12 0,-5-12-129,-2-9 258,-9-9-258,-4 0 129,-10-4-129,-4 7 129,-15 5-129,-5 11 129,-6 12-129,-4 14-258,1 22-516,-6 2-3612,11 18-129,1 4-516,8 6-129</inkml:trace>
  <inkml:trace contextRef="#ctx0" brushRef="#br0" timeOffset="438533.0827">8914 7925 6321,'-14'-1'5031,"-3"25"-129,-1 21-387,-7 11-3612,5 19 0,0 12-258,4 12-258,5 8 0,10 0-387,3-2-129,13-8-129,14-4-903,5-19-3612,14-15 0,7-19-516,9-21-387</inkml:trace>
  <inkml:trace contextRef="#ctx0" brushRef="#br0" timeOffset="438818.099">9992 7949 8385,'14'23'5418,"-2"11"-387,8 20-387,5 5-4128,5 16 129,-4 5-258,-3 6-129,-12 5-258,-11-7-903,-9 10-3612,-23-9-645,-13-6-129,-12-7-645</inkml:trace>
  <inkml:trace contextRef="#ctx0" brushRef="#br0" timeOffset="439392.1318">9067 9634 7482,'-18'-24'5289,"2"31"-516,-9 15 0,-2 25-3483,-9 14-516,3 24 0,-3 22-516,5 21 129,6 12-258,9 3 0,15-4 129,12-14-645,31-4-1806,8-28-2322,27-19-387,16-30-516,19-22-258</inkml:trace>
  <inkml:trace contextRef="#ctx0" brushRef="#br0" timeOffset="439820.1563">11231 9600 6837,'46'44'5418,"-12"-9"-258,0 4-387,13 12-3870,-9 11 0,3 10-129,-8 6-258,-6 8-129,-16 4-129,-11 0-129,-21-1 0,-17-7-516,-7-2-4257,-19-10-258,-7-8-387,-8-6-516</inkml:trace>
  <inkml:trace contextRef="#ctx0" brushRef="#br0" timeOffset="442518.3106">12114 9901 3354,'0'12'5160,"0"-12"-258,12 26-1161,-7-14-1677,19 18-258,-8-7-258,10 13-516,-1-2-258,6 7 0,1-2-258,6 4 0,-3-3-258,4-2 0,-2-4-129,0 0 0,-5-6 0,-3-3-129,-2-3 0,-7-5 129,-5-8-129,-6 1 0,-9-10-129,0 0-258,2 11-516,-12-17-2193,10 6-1935,-21-19-387,12 8-387,-4-7 0</inkml:trace>
  <inkml:trace contextRef="#ctx0" brushRef="#br0" timeOffset="443820.3851">12513 9985 1419,'0'0'3870,"0"-10"-774,0 10-387,3-12-516,-3 12-129,1-12-387,-1 12-129,0 0-258,0 0-258,0 0 129,0 0-516,-14 8 0,6 11-258,-9 2 129,-3 12 0,-7 7-129,-7 8-129,-5 10-129,-3 7 0,-5 3 0,-3-3 0,3-4-129,2-5 0,4-7 0,6-11 0,8-7 0,6-11 0,7-4 0,4-6-129,10-10 0,-6 11-258,6-11-516,0 0-1806,0 0-1935,0 0-516,0 0-387,0 0 0</inkml:trace>
  <inkml:trace contextRef="#ctx0" brushRef="#br0" timeOffset="468791.8134">6815 11780 4773,'11'-15'4773,"-11"15"129,9-11-387,-9 11-2064,16-9-387,-4 1-774,15 8-516,4-5-258,12 3-129,5-1-129,10 3 0,3-2-129,2 2-129,-5 0 0,-7 0-129,-7 0 0,-11 0-387,-5 1-1032,-18-1-2967,-10 0-258,0 0-387,-13 11-258</inkml:trace>
  <inkml:trace contextRef="#ctx0" brushRef="#br0" timeOffset="469061.8288">6903 12017 7611,'3'24'5160,"11"-17"-516,8-1 0,2-9-3225,16 3-129,-1-4-645,8-6-1032,4 7-3870,-3-2-387,-4 1-258,-9 4-645</inkml:trace>
  <inkml:trace contextRef="#ctx0" brushRef="#br0" timeOffset="470101.8883">8519 11497 6837,'-7'-26'5160,"7"26"-387,-11-11-258,-7 11-3096,4 19-258,-10 13-129,3 22-387,-9 14-258,3 20 129,1 10-258,6 5 0,9-3 0,11-5-258,8-15 0,17-17 129,12-25-258,7-22 129,5-20 0,3-23-129,-1-19 0,-2-13 129,-8-11-129,-12-12-129,-8-9 129,-10-4 0,-10 5 0,-3 8 0,-12 15 0,-7 9 0,-1 18-258,-4 13-129,4 27-1677,2 9-2580,4 9 0,1 2-258,10 9-645</inkml:trace>
  <inkml:trace contextRef="#ctx0" brushRef="#br0" timeOffset="470371.9038">8946 11168 7482,'-5'-43'5289,"-6"43"-258,-8 14-258,7 25-3612,-11 9-129,5 23-258,-2 11-129,6 18-129,4 7-129,5 7-129,5-2-258,6-8 129,11-7 0,7-10-258,11-15-774,-1-21-3999,14-12 258,3-21-645,9-14-516</inkml:trace>
  <inkml:trace contextRef="#ctx0" brushRef="#br0" timeOffset="470927.9356">9943 11123 5160,'26'-16'5547,"-11"11"-516,-2-4-258,8 9-2838,-10-4-645,8 13-387,-2 11-387,5 15-129,-1 9-129,5 12 0,-3 9 0,0 10 0,-6 6-129,-5 2 0,-9-1 129,-6-2-129,-12 1-258,-10-6-129,-2 4-1032,-14-15-3612,2-2-129,-5-10-387,-1-6-129</inkml:trace>
  <inkml:trace contextRef="#ctx0" brushRef="#br0" timeOffset="474868.161">10807 11809 1419,'0'0'4257,"0"0"258,0 0-387,0-13-2193,0 13-516,0 0-258,0 0-387,0 0 0,9 16-129,-6-2 0,7 10 129,-2 8-258,5 9-129,-1 2-129,5 1 0,1-3-129,4-7 0,4-11 0,8-19-129,3-13 129,11-23 129,8-20 0,8-13-258,7-11 0,3-5 0,-2-1 0,0 5 0,-9 8 0,-9 11 0,-10 15-129,-13 11 129,-10 11 129,-7 7-129,-14 14 0,7-11 0,-7 11 0,0 0-129,0 0 0,0 0-129,0 0 0,0 0-129,10 6-129,-10-6-129,8 11-645,-8-11-1032,0 0-2451,0 0-258,7 14-129</inkml:trace>
  <inkml:trace contextRef="#ctx0" brushRef="#br0" timeOffset="506421.9657">6967 13410 3225,'-14'6'4773,"23"-6"-258,10-3-129,10 3-2451,4-8-645,14 8-129,-4-6-258,6 5-387,-7 0-387,-6 1 0,-7 0-387,-10 0-1806,-8 2-1935,-11-2-516,-5 15-258,-12 0-258</inkml:trace>
  <inkml:trace contextRef="#ctx0" brushRef="#br0" timeOffset="506681.9806">7019 13639 7224,'-9'29'4644,"20"-24"0,13-5-516,10 0-3096,7-15-129,12 3-258,1-7-129,1 4-129,-4 3-903,-7-1-3483,-3 2-387,-10 1-387,-7 1-516</inkml:trace>
  <inkml:trace contextRef="#ctx0" brushRef="#br0" timeOffset="507144.007">8512 13034 6837,'0'0'4644,"-8"9"129,-12 12-387,-5 20-3354,-7 1-129,1 22-387,-7 10 129,3 17-129,0 1 0,12 8-129,4-5-129,12-4-258,7-11 129,10-11-129,15-22 129,12-18-129,9-18 129,6-12-129,5-19-129,1-15 258,-2-12-258,-5-15 129,-9-13-129,-8-10 0,-10-2 0,-16-7 0,-8 3 0,-12 5 0,-9 11 0,-12 13 0,-4 18-387,-9 10-129,7 23-2064,-3 7-1806,6 4-258,6 7 0,13 3-516</inkml:trace>
  <inkml:trace contextRef="#ctx0" brushRef="#br0" timeOffset="507524.0288">9044 12858 4773,'39'-35'5031,"-29"30"-516,-10 5 129,-11 16-3096,-4 20-516,-10 6 0,-2 24-258,-8 9-258,0 25-129,-1 8 129,3 11-258,6-3 0,10-1-129,8-5-129,9-15 0,12-11 0,13-19-129,15-15-129,5-23-1548,7-5-2709,2-13-387,2-9-387,-3-9-258</inkml:trace>
  <inkml:trace contextRef="#ctx0" brushRef="#br0" timeOffset="508060.0594">10040 12934 4902,'7'-12'5289,"2"12"-645,1 0 258,2 3-3225,16 23-387,1-1-516,8 18-129,-2 8 0,3 12-258,-8 11-258,-5 7 0,-11 10 0,-12 0-129,-9 0 0,-15-6 0,-10-1-129,-9-9-129,1-4-645,-10-18-2580,9-3-1290,1-10-258,8-4-645</inkml:trace>
  <inkml:trace contextRef="#ctx0" brushRef="#br0" timeOffset="510348.1903">10890 13475 7224,'12'-7'4902,"-6"26"-129,-5 2-387,4 10-3612,-3-4-129,10 7-129,1-7 0,10-1 0,3-14 129,13-12-258,5-19 129,14-16-129,8-24 129,8-13-258,7-16 129,4-6-129,2-4 0,-3 7-129,-7 8 129,-11 14-129,-12 17-129,-11 12 129,-14 15 0,-9 11-129,-12 11 0,-8 3 0,0 0-129,0 0-129,2 14-774,-6-8-3870,2 5-129,2-11-516,-6 20-387</inkml:trace>
  <inkml:trace contextRef="#ctx0" brushRef="#br0" timeOffset="539403.8522">2828 18059 2580,'0'0'4773,"29"-58"-1032,-29 58-903,0 0-645,13-82-387,-13 82-258,0 0-387,14-58-258,-14 58-129,0 0-258,42 0 129,-42 0-387,0 0 0,50 70 0,-50-70 129,31 97-258,-22-38 129,0-6-129,-9-53-258,2 83 258,-2-83-129,-7 67 0,7-67 129,0 0-258,0 0 129,0 0-258,-42-6 258,42 6-129,0-80 129,8 26 0,7-15-129,4 13 258,2-18 129,4 5-129,0 16 0,-25 53 0,48-31-129,-48 31 0,41 25-129,-41-25 129,36 74-387,-18-12 516,1-1-129,-2-6 129,2-3-258,-19-52 258,32 89 0,-32-89-387,22 61-129,-22-61-1032,4 49-3612,-4-49-387,0 0-129,0 0-516</inkml:trace>
  <inkml:trace contextRef="#ctx0" brushRef="#br0" timeOffset="539815.8757">3367 17178 5289,'14'-29'5160,"-14"29"129,11-13-645,2 14-2967,-13-1-645,20 0-387,-7 0-258,5 0 258,1 3-387,1 2 0,-3 7-129,-2 5-129,-3 7 0,-5 2 129,-6 11-129,-1-1 0,-3-2-129,-3-2 129,0-1 0,-1-8 0,4 0-129,-1-9 129,4-14 0,0 0 0,14-14-129,-2-6 0,4 3-258,-2-5-1806,7-2-2451,-3-2-645,-1 2 0,-2-3-774</inkml:trace>
  <inkml:trace contextRef="#ctx0" brushRef="#br0" timeOffset="540614.9215">4143 17734 2451,'22'-9'5289,"-22"9"516,0 0-774,16-1-2322,-16 1-1161,20-12-516,-3-17-258,13 3-387,1-8 129,8 6-258,2 10 0,-1-8-129,-3 12-129,-5 4-129,-5 1 0,-9 9-258,-3 9-516,-15 8-2580,0-17-1032,-5 25-1032,-5-13 129,-5-1-257</inkml:trace>
  <inkml:trace contextRef="#ctx0" brushRef="#br0" timeOffset="540892.9374">4294 17906 1935,'-7'63'5805,"7"-63"-129,0 0-387,47 19-2967,-47-19-774,53-11-645,-53 11-258,62-15 129,-62 15-387,61-19-258,-61 19 0,47-12-258,-47 12-258,0 0-774,45-29-3870,-45 29-516,0 0 0,0 0-774</inkml:trace>
  <inkml:trace contextRef="#ctx0" brushRef="#br0" timeOffset="541911.9956">5494 16947 5289,'8'-38'5418,"-8"38"-516,-9-6-258,-11 8-3225,6 23-129,-10 6-516,4 16-129,-1 17-129,4 28 0,3 9 0,8 8-774,6-12 387,8 10-258,13-11 258,8-12-129,8-18 129,4-34-129,5-30-258,2-8 1032,-3-5-645,-2-35 258,-9-24-387,-7-10 129,-7-14-258,-6 1 0,-12 0 129,-4 1-258,-12-11 129,-4 22 0,-5 20 0,-4 12-129,-1 16 129,-3 9-387,6 24-903,-6 0-3225,12 17-387,1 0-516,7 0 0</inkml:trace>
  <inkml:trace contextRef="#ctx0" brushRef="#br0" timeOffset="542372.022">6293 16656 5805,'0'-13'5289,"-9"6"-258,9 7-387,-20 0-2580,16 22-645,-7 7-387,3 20-516,-3 11-129,1 17 0,1 15-129,2 20 129,0 11-129,7-2-387,0 10 129,5-13 0,8-8 129,7-11-258,2-17 129,4-19 0,-26-63-387,60 77-258,-19-72-4515,-41-5-129,60 2-516,-36-31 129</inkml:trace>
  <inkml:trace contextRef="#ctx0" brushRef="#br0" timeOffset="543124.065">6763 16961 4773,'-8'-13'5031,"7"-4"-258,1-2-645,0-20-2580,12 11 129,-4-14-258,12 9-387,-5-1 0,7 14-387,-4 3-258,3 14 0,-4 4-258,-2 18 0,-5 7-129,-5 9 0,-5 8-129,-3 6 0,-8-1 0,-5 0 0,-5-4-129,-3-5 0,2-4 129,2-6 0,4-6 0,5-11 0,11-12 258,0 0-129,11-10 129,9-3 0,6 1 0,6 0 0,1 2 129,2 3 0,-3 7-129,-2 7 0,-5 9 0,-4 10 0,-7 8-129,-3 6 0,-9 19 0,-2-3 0,-2 2 0,-9-2 0,-5 4 0,-1-9 0,-6 0 129,-1-3-129,-1-23 0,0-21-129,4-2-258,-3-11-903,14-19-3354,-2-9-516,10-13 129,2-13-903</inkml:trace>
  <inkml:trace contextRef="#ctx0" brushRef="#br0" timeOffset="543384.0798">7184 17156 8127,'40'5'5160,"-13"-6"-258,-1-11-387,8 4-3225,-3-5-387,6 1-387,-2-4-516,-5-1-1161,3 7-3354,-10 0-516,-6 3-129,-9-3-258</inkml:trace>
  <inkml:trace contextRef="#ctx0" brushRef="#br0" timeOffset="543653.0952">7401 16874 5160,'-8'-3'5547,"2"20"-516,6 13-129,4-11-2580,8 23-1161,-7-2-129,5 15-387,-3 6-516,-1 6-129,1 12-387,-7-15-1419,5 6-2838,-2-11-387,1-22-129,2-19-774</inkml:trace>
  <inkml:trace contextRef="#ctx0" brushRef="#br0" timeOffset="543948.1121">7645 16905 8385,'3'-11'5160,"6"7"0,1 15-645,-7 3-3741,10 15 129,-5 10-516,4 6 0,-4 6-258,2 1-129,-4-9 129,-1-2-258,1-12 0,-4-7 0,1-11 0,-3-11-129,2-14 129,-1-15 129,2-15-129,-1-9 0,3-7 129,1 2-129,2 4 258,4 2-129,0 10 129,2 11-129,2 15 129,-1 12 129,0 14-129,1 12 129,1 7 0,-3 8 0,1 3 0,-1 6 0,-2-1-129,-2 2 0,-1-10-129,-5-5-258,-1-8-258,-4-5-1677,-1 0-2451,2-19-645,-13 0-129,4-12-258</inkml:trace>
  <inkml:trace contextRef="#ctx0" brushRef="#br0" timeOffset="544357.1355">7957 16383 6837,'16'-28'5418,"-4"24"-387,-2-6-258,6 10-3225,-8 0-258,6 8-903,-14-8 258,16 28-645,-14-7 258,0 4-387,-2 5 258,-1 2-258,-2-1 0,-2 4 129,0-8 0,1-2-129,2-7 129,1-3-129,1-5 129,0-10 0,6 7 0,2-7 0,4-3-129,3-3 129,1 1 0,3-1 0,1-3-258,-4-3-903,5 5-3483,-6 1-258,-1 2-258,-3-1-387</inkml:trace>
  <inkml:trace contextRef="#ctx0" brushRef="#br0" timeOffset="544746.1577">8404 16891 8127,'-10'7'5289,"10"-7"-129,7 17-387,1-14-2838,10 8-1548,4-11 0,11 0 0,-1 0-129,3-5-129,1-4-258,-6 1-258,0 2-129,-12-9-1677,-4 12-2580,-14 3-516,8-14 0,-10 2-387</inkml:trace>
  <inkml:trace contextRef="#ctx0" brushRef="#br0" timeOffset="545005.1726">8601 16619 8901,'-6'-24'5289,"6"24"0,-3 25-645,1 5-3225,7 21-387,-1 2-516,3 16 0,-1-3-387,3-4 0,-3 8-258,-1-12-129,2 3-516,-7-8-3225,6-7-1032,-5-17-387,9-7-129</inkml:trace>
  <inkml:trace contextRef="#ctx0" brushRef="#br0" timeOffset="545352.1924">8852 16941 8385,'-2'5'5418,"2"10"-387,4 7-258,1-6-3999,10 10 0,-2 1-387,5 0 0,-1-5-129,3-3-258,-1-10 129,-1-7-129,0-9 0,-4-11 129,2-14-129,-3-6 0,-2-11 0,-5-8 0,-1-7 0,-4-1 0,-1 1 0,-1 7 0,-4 6 0,-1 8 0,1 8 0,1 9-129,4 9 129,0 3 0,6 4 0,9-6 0,5 1 0,7-5 258,5 3-387,4 3 387,0-1-516,-4 1 0,2 14-1161,-13 0-3354,0 7-387,-8 5-258,-6 15-387</inkml:trace>
  <inkml:trace contextRef="#ctx0" brushRef="#br0" timeOffset="545744.2148">9286 16789 8127,'0'34'5160,"1"-15"129,3 5-645,-2-2-3870,6 8 0,-5-4-387,4-3-258,-2-3 0,-3-10-129,-2-10 0,0 0 0,0 0 129,7-24-258,-5-5 258,2-9-129,2-8 0,0 0 0,3 6 0,-1 3-129,1 4 258,1 11-129,0 7 129,-1 15 0,0 16-129,0 8 129,-1 5 0,1 5 0,0 7-129,1-3 0,-2 3 0,1-7 0,1-3-129,-2-6-387,3 4-1290,-9-15-2838,4-4-387,-6-10-516,0 0-387</inkml:trace>
  <inkml:trace contextRef="#ctx0" brushRef="#br0" timeOffset="546067.2333">9615 16099 6966,'-3'-33'5418,"11"37"-258,7 17-129,8 19-3483,1-1-645,9 16-258,0 3-129,0 15-129,-5 11 0,-3 2-387,-10 5 129,-5 8-129,-10 0 0,-2-1 0,-11 0-129,-3-10 129,-1 3-258,-2-8 0,1-8-387,-2-20-903,9-9-3225,-1-14-516,5-14-258,7-18-387</inkml:trace>
  <inkml:trace contextRef="#ctx0" brushRef="#br0" timeOffset="546532.2599">10124 16269 7998,'0'-47'5031,"7"24"0,0-6-1032,10 20-2967,1-16 0,8 16-258,1-14-129,6 17-258,-2 2 0,0 4-129,-7 6 0,-3 16 0,-8 6-258,-6 8 258,-7 4-258,-7 5 0,-7 6 0,-4 5-129,-2 7 129,0-2-129,0 1 129,0-2-129,5 6 0,2-8 129,5-2 0,2-6 0,5-6 0,1-7 0,1-4-129,4-5 129,3-4-387,-4-8-516,10 6-4128,-8-6-129,2 1-258,-5 3-774</inkml:trace>
  <inkml:trace contextRef="#ctx0" brushRef="#br0" timeOffset="546829.2769">10293 17498 9417,'7'26'5934,"4"-15"-387,-11-11-387,13-12-3999,-13 12-645,0 0-774,10-8-3999,-10-4-1161,0 12 0,0 0-1032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1T17:02:40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9442 4259 3096,'24'13'3354,"-7"-8"-645,0 2-1032,2-7 0,8 8-258,1-8-129,9 4 0,1-4-129,16 0 0,2 0-258,15 0-258,7-3 0,14 2-129,6-4-129,15 2-258,12-4 0,11 0 0,10 0 0,10 3-129,8 0 129,9 4 0,9-2 0,5 2-129,7 0 0,4 2 129,4 2-129,0 0 0,5-3 0,0 5 0,2-5 0,6 4 0,0 0 0,2 1 0,2 3 0,0 0 0,0 2 0,2 1 129,-3-3-129,2 1 0,-4 0 129,2-4-129,1-1 129,0 1-129,3-5 129,0 0-129,-2 1 0,-3-2 129,1 3-258,-3-2 129,-1 0 0,1 2-129,0 2 0,2 2 0,1-2 0,5 2 0,2-1 0,1-2 0,-1 0 0,-1-3 0,-3 1 0,-2-2 129,-4 0 0,-5 0-129,-5 0 129,-6-2 0,-5 1 0,-6 1 0,-6 0 129,-4 3 0,-6 2 0,-6 0 0,-7 1 0,-6 2-129,-8-2 129,-8-2-129,-8-1 0,-11-1 129,-11-2 0,-11 0-129,-12 0 0,-13-3 0,-15-2 129,-14 3-129,-11-1 0,-11 2 0,-20 1-258,0 0-387,-7 0-3096,-12 0-1032,-3 1-516,-5 0-258</inkml:trace>
  <inkml:trace contextRef="#ctx0" brushRef="#br0" timeOffset="34227.9578">7890 6495 258,'-13'-5'4644,"13"5"258,-18-4-258,18 4-1419,-21-8-774,21 8-516,-9-2-774,9 2-258,10 0-258,8-1-129,5-3-258,9 2 129,4-6-129,6 1-129,0-2 129,-1 4-129,-2-3 0,-6 4-129,-8 1 129,-5 3-129,-5 0 0,-15 0 0,11 4-387,-11-4-516,0 12-3741,-5-8 129,-2 8-774,-8-7-129</inkml:trace>
  <inkml:trace contextRef="#ctx0" brushRef="#br0" timeOffset="34513.9741">7876 6774 5160,'13'12'5160,"4"-7"-129,2-5-516,13 7-2838,-8-9-129,13 2-516,-6-6-258,3 4-387,-4-3-258,-3 2 129,-3 1-258,-4 2 129,-3 0-387,-9 0-2064,3 5-2193,-11-5-387,9 13-387,-9-13-516</inkml:trace>
  <inkml:trace contextRef="#ctx0" brushRef="#br0" timeOffset="36576.0921">13550 6234 3483,'0'-22'5160,"0"10"0,-6-2-516,6 14-2838,-6-29-645,6 14-129,0-6-258,9 4-258,-1-5-129,5 2 129,2-4-129,5 4-258,3-2 129,4 4 0,3 4 0,1 3-129,0 7 0,0 4-129,-4 4 129,-4 11-129,-4 7 129,-5 7-129,-8 5 0,-5 1 129,-1 5-129,-8-1 0,-5 0 0,-5-4-129,-2-1 129,-1-8 0,0-6 0,1-3-129,2-9 129,7-4 0,11-4 0,0 0 0,0-11 0,10 2-129,7 0 129,2 2 0,3 3 0,1 4 0,1 0 0,0 9 0,-2 6-129,-2 3 258,-3 4-258,-5 0 129,-4 5 0,-5 2 0,-3 0-129,-5-2 258,-6 1-258,-8 0 129,-2-2 0,-7-1 129,-1-4-129,-1-4 0,-1-5 0,2-2 0,2-8-129,4-2 0,8-1-387,-1-16-1806,16 17-2580,-5-23-129,5 23-516,10-24-387</inkml:trace>
  <inkml:trace contextRef="#ctx0" brushRef="#br0" timeOffset="36962.1141">14146 6429 5676,'-10'-4'5289,"0"0"-387,10 4-258,8-8-3225,16 8-516,1-2-129,9 2-129,1-6 0,4 4-258,-3-2-129,-3 1 0,-4 2-258,-7-1 0,-5 2-258,-17 0-387,16 0-1419,-16 0-2838,0 0 0,-8-18-516,8 18-387</inkml:trace>
  <inkml:trace contextRef="#ctx0" brushRef="#br0" timeOffset="37150.1249">14307 6212 7353,'-15'-6'5160,"15"12"0,-1 10-387,2 16-3741,3 3-129,3 11-258,0 4-129,1 4-387,0 0 0,-3-4-258,2-4-258,-6-13-774,8-1-3483,-8-13-387,5-7-258,-6-12-516</inkml:trace>
  <inkml:trace contextRef="#ctx0" brushRef="#br0" timeOffset="37583.1497">14568 6269 7353,'17'-5'5160,"-10"5"-129,6 11-387,-5 2-3741,6 9-516,-3 2 129,-1 7-129,-3 0 0,-2 3-129,-4-3-258,-1-2 129,-1-7-129,-4-5 129,5-17 0,-10 10-129,10-10 0,-3-24 129,3-5-129,2-10 129,4 3-258,4-8 258,-1 6-258,4 4 258,1 8-258,0 9 258,1 11-129,-1 6 0,1 11 129,-4 10-129,3 5 258,-2 6-387,-2 2 387,-1 2-387,-2 0 129,-2-2-129,-1 0 0,-4-9-129,1-2-387,-1-23-1161,-6 20-2838,6-20-516,-11-7-129,4-15-387</inkml:trace>
  <inkml:trace contextRef="#ctx0" brushRef="#br0" timeOffset="37953.1708">14800 5903 4644,'14'-37'5160,"-2"20"-516,4 5 0,2-2-3354,4 10-516,-4-2 129,3 6-387,-7 7 0,-1 6-129,-6 3-258,-2 5 129,-5 0-129,-2 5 0,-6-4-129,-1 0 129,-1-1-129,-1-4 0,3-5-129,1-2 129,7-10 0,0 0 129,0 0-129,0 0 0,12 0 129,-2 0 129,4-4-258,-2 0 129,2 2 0,0 0-258,1 2-516,-8 0-3870,8 2-258,-3-1-516,6 5-129</inkml:trace>
  <inkml:trace contextRef="#ctx0" brushRef="#br0" timeOffset="39258.2455">15048 6453 6063,'24'0'5289,"-2"-11"-129,7 2-774,-5-8-3225,14 2-258,-3-2-387,-2 3-258,-1 1-645,-14-5-2709,-2 13-1548,-12-7-129,-4 12-516</inkml:trace>
  <inkml:trace contextRef="#ctx0" brushRef="#br0" timeOffset="39409.2541">15207 6200 7611,'-14'-6'5160,"0"18"-387,14 14-258,-3 3-3612,6 14-516,3 3 0,2 3-645,4 11-2322,-2-8-1806,1-2-774,-2-13-129,5-6 0</inkml:trace>
  <inkml:trace contextRef="#ctx0" brushRef="#br0" timeOffset="39775.275">15459 6366 8256,'11'0'5289,"3"28"-258,-9-9-387,11 10-3870,-5-2-129,4 2-129,-2-5-387,1-5 129,-1-6-129,0-6 0,-3-7 0,-1-9 0,-1-11 0,1-7 0,-3-11 0,0-9 0,0-10-129,-1-5 129,-1-2-258,-1 4 129,-2 4 0,-1 6-129,1 9 0,1 10 0,2 10 129,7 9 0,6 4 0,5 1 0,5 2 0,8 1-129,5 4-387,-3-8-2580,7 8-1548,-10 3-258,-2 9-516,-13 0-387</inkml:trace>
  <inkml:trace contextRef="#ctx0" brushRef="#br0" timeOffset="40128.2952">15848 6283 4773,'-3'15'5289,"9"0"-258,3-15-258,7 8-1677,-1-8-2451,8 3 129,-4 2-129,3 2-258,-5 4-129,-6 6-129,-5 3 0,-5 4 0,-3 1-129,-10 4 0,-6 2 0,-3-1 0,-4 0-129,2-3 129,1-3 0,4-4-129,5-5 129,7-4 0,6-11 0,8 6 129,8-6-129,4-1 129,2-5-129,3-2 129,0 3-258,-3-3-258,2 8-2580,-10-1-1806,1 1-129,-6 0-516,0 0-387</inkml:trace>
  <inkml:trace contextRef="#ctx0" brushRef="#br0" timeOffset="40791.3332">15952 6442 8901,'0'-26'5289,"0"26"-258,0 0-387,2 17-3612,-2 9-516,3 8-129,2 2-129,1 5 0,-1-1-129,1-6-129,1-8 129,-3-4 0,-4-22-129,0 11 129,0-18 0,-3-13-129,-1-13 129,3-8 0,1-10 0,5-5-129,5-1 0,6 3 0,2 6 0,0 10 0,3 13-129,-3 13 129,-2 12-129,-3 17 129,-2 14 129,-3 8-129,0 4 0,1 6 0,0-1 0,-1-2-387,3-2-516,-6-15-3870,10-2-129,-5-18-258,6-3-645</inkml:trace>
  <inkml:trace contextRef="#ctx0" brushRef="#br0" timeOffset="40982.3441">16474 6273 10191,'39'-12'5547,"-16"3"-645,11 6 0,-7-7-4257,13 3-258,1 2-387,-6-2-645,5 7-3999,-18-3-129,-4 6-516,-18-3-258</inkml:trace>
  <inkml:trace contextRef="#ctx0" brushRef="#br0" timeOffset="41146.3535">16589 6470 7482,'0'16'5289,"13"-16"-387,13-2-129,1-12-3354,4 1-903,1-2-129,-1-7-1806,4 7-2967,-5-6-258,1 2-516,-2-7-387</inkml:trace>
  <inkml:trace contextRef="#ctx0" brushRef="#br0" timeOffset="42164.4117">17255 6009 5934,'0'-32'5160,"-7"16"-258,7 16-129,-18-12-2838,12 24-645,-11 4 0,7 19-387,-4 3-387,5 12 0,2 4 0,5 4-258,4-4 0,10-1-129,8-9 0,4-12-129,5-11 129,2-12-129,2-9 0,-3-4 0,-4-17 0,-4-8 129,-4-8-258,-6-10 129,-6-6-129,-6-3 0,-6 1 0,-8 2 129,-7 4-258,-4 10 129,-5 6 0,2 11-258,5 15-387,-2-2-2580,17 13-1419,8-4-387,5 14-387,12-11-258</inkml:trace>
  <inkml:trace contextRef="#ctx0" brushRef="#br0" timeOffset="42419.4263">17713 5743 10062,'7'-19'5160,"-7"19"-258,-8 19-129,-5 12-4128,0 13 0,-1 8-258,0 9 129,0 9-258,1 0 0,5 0-129,5-5 0,3-7 0,10-8-129,4-11 129,7-8-129,6-7-387,3-14-516,6 1-3483,-5-11-516,1-4-387,-5-13-258</inkml:trace>
  <inkml:trace contextRef="#ctx0" brushRef="#br0" timeOffset="42959.4572">17920 6021 2580,'14'0'5160,"-14"0"-129,15 0-258,-15 0-1677,12 5-774,-12-5-645,7 29-645,-6-8-387,4 7 0,-4 3-258,3 1-129,-1-1 0,-3-1-129,0-9 0,0-4-129,0-5 129,0-12-258,0 0 0,-10-10 129,8-9-129,2-10 0,0-5 129,4-6-129,4 3 0,2 2 0,3 4 129,2 6-129,1 9 129,0 13-129,0 6 129,1 16 0,-5 7 0,1 6 0,0 2 0,-5 3 0,-2 1 129,1-6-258,0-1-129,-5-13-516,8 3-3612,-10-21-258,0 0-516,9 2-387</inkml:trace>
  <inkml:trace contextRef="#ctx0" brushRef="#br0" timeOffset="43282.4756">18179 5748 6450,'22'-28'5031,"-6"22"-387,-2-1-387,6 7-2967,-10 4-258,4 10-387,-9 4-258,1 5-258,-6 0 0,0-1-129,-3 3 129,-1-4-129,-2-4 0,4-3 129,2-14-129,1 17 129,7-15 129,6 1-129,5-3-129,2 0-387,7 1-1161,-5-2-2838,1-2-258,-5-4-516,1 1-129</inkml:trace>
  <inkml:trace contextRef="#ctx0" brushRef="#br0" timeOffset="43547.4908">18507 5613 8514,'5'-19'5289,"7"11"-258,0 16-258,-2 5-3225,8 21-774,0 5 0,4 14-258,-4 8-129,0 9 0,-8 8-258,-5 4 0,-5 3-129,-8-3 0,-8 0-129,-6-8-129,-4-1-387,-8-22-1290,8 2-2967,-4-14-258,9-9-258,-2-12-516</inkml:trace>
  <inkml:trace contextRef="#ctx0" brushRef="#br0" timeOffset="46351.6512">18571 6435 4386,'0'-10'4773,"0"23"-387,0 3-129,4 14-2580,-4-6-774,0 12-129,0-7 0,4 4-258,-1-10 0,4 0 0,0-15 129,8-4 0,2-12 129,9-9-129,2-15 0,15-7 0,5-12 0,10-5-129,5-6-258,2 1 129,1-2-258,-2 4 0,-4 7-129,-6 6 0,-12 10 0,-6 7-129,-8 4 129,-6 9-129,-7 8 129,-3 3-129,-12 5 0,8 0-258,-8 0-387,0 0-903,-5 15-3354,-5-10-129,3 7-387,-7-5-258</inkml:trace>
  <inkml:trace contextRef="#ctx0" brushRef="#br0" timeOffset="47987.7448">13607 7468 2193,'-6'-11'4257,"-6"3"-258,-1-6-387,13 14-774,-20-24-645,20 24-645,-9-30-129,10 18-387,4-7-258,12 8-387,6 3 0,8 8-258,2 14 0,2 13 0,-3 9 0,-4 6 0,-4 4-129,-6 7 129,-10-3-129,-5-6 129,-3-10 0,-6-11 129,-3-13-258,9-10 0,-14-11 129,12-18-129,2-9 0,7-8-129,6-2 129,3 0-258,5 7 258,-2 7 0,2 15 0,-2 14 0,-2 12 0,-2 22 0,-5 9 0,2 13 129,-7 3-129,3 3 0,-3-5 129,-2-4-258,1-8 0,-4-12-645,5-2-2838,-5-26-1161,0 0-516,0 0-258</inkml:trace>
  <inkml:trace contextRef="#ctx0" brushRef="#br0" timeOffset="48303.7628">14007 7124 7740,'17'-39'5160,"-3"28"-258,4 11-258,1 0-3999,5 4-129,-3 6-129,0 9-258,-4 6 0,-7 4 0,-7 6-258,-3 5 258,-8-1-258,-7 2 258,1-3-258,-2-6 129,3-4 0,4-6 0,7-12 129,2-10-129,16 0 258,5-5-258,3-9 129,3-2 0,2 2-258,0-6-774,4 10-3612,-9 0-387,-1 9-387,-3 1-387</inkml:trace>
  <inkml:trace contextRef="#ctx0" brushRef="#br0" timeOffset="48530.7758">14791 7548 8901,'48'-12'5547,"-16"-4"-387,8 4-129,-3-4-4128,9 5-516,-3 2-516,-10-2-645,1 11-3999,-15 0-129,-6 7-387,-13-7-516</inkml:trace>
  <inkml:trace contextRef="#ctx0" brushRef="#br0" timeOffset="48681.7845">14897 7640 8514,'-12'10'5289,"12"-10"-387,22 0-387,9-5-4128,7-7 0,4 0-516,6 5-3225,-4-8-1290,1 1-258,-3-1-774</inkml:trace>
  <inkml:trace contextRef="#ctx0" brushRef="#br0" timeOffset="49071.8068">15919 7085 9030,'-20'0'5418,"2"14"-387,-8 9-129,5 13-3999,-4 10-387,6 13 0,4 6-258,5 3 0,8-3-129,6-1-129,11-7 0,8-11 258,6-14-258,4-13 0,3-12 0,2-7 0,-3-12 0,-2-14 0,-5-8 0,-5-13-258,-8-7 258,-8-9-129,-7-1 129,-9-2-129,-11 8 129,-7 5-129,-5 10 129,-2 14-258,5 19-258,-1 4-2193,15 17-2193,5 6-129,12 7-516,11-2-258</inkml:trace>
  <inkml:trace contextRef="#ctx0" brushRef="#br0" timeOffset="49327.8214">16378 7027 9288,'26'-35'5418,"-26"35"-387,0 0 0,2 7-4386,-9 19 129,-3 20-387,-6 12 0,3 11-129,-1 6 0,4 4-129,5-3-129,4-4 0,3-9-129,10-11 0,9-10-516,0-25-2709,11-2-1419,-2-14-645,7-1-129,-3-16-516</inkml:trace>
  <inkml:trace contextRef="#ctx0" brushRef="#br0" timeOffset="49759.8461">16634 7163 9030,'-7'-31'5289,"12"20"-387,8-1-258,10 9-3870,2 0-387,4 3 0,-5 4-129,-2 9 0,-8 1-129,-7 7 0,-7 2-129,-7 3 129,-10 1-258,-4-1 258,0-1-258,1-5 129,5-4 0,3-3 0,12-13-129,0 16 129,10-11 0,10-1 0,4 0 0,4 0 0,2 3-129,-3 1 129,-3 4-129,-3 0 0,-6 2 129,-4 2 0,-6 3-129,-5-3 129,-2 2 0,-8 0 0,0-1 0,-4-2 129,-4-1-129,0-1-129,-2-2-129,-3-7-1032,9 3-3225,-1-7-516,15 0-129,-13-7-516</inkml:trace>
  <inkml:trace contextRef="#ctx0" brushRef="#br0" timeOffset="49937.8563">16959 7409 10707,'56'-17'5418,"-20"10"-387,0-9-129,6 7-4257,-1-4-258,1 2-516,-5 8-774,-14-8-3870,1 8-258,-16-5-258,-8 8-516</inkml:trace>
  <inkml:trace contextRef="#ctx0" brushRef="#br0" timeOffset="50110.8662">17203 7202 5934,'-11'0'5160,"11"12"-258,-1 10-129,4 16-3354,-3-2-258,1 11-258,-1-1-129,2 4-258,0-6-387,0-8-645,11-2-4128,-4-14-258,4-4-258,1-11-516</inkml:trace>
  <inkml:trace contextRef="#ctx0" brushRef="#br0" timeOffset="50611.8949">17530 7013 6837,'29'-16'5289,"-12"15"-387,-2-1 0,4 2-2967,-4 5-1032,4 5-516,-6 2 129,-1 5-387,-6 2 129,-6 2-129,-2 0-258,-10 2 129,-5 1 0,-6 1 0,0-4-129,-2-2 129,5-3 0,2-4 0,5-1 0,4-5 129,9-6-129,0 0 129,0 0 0,0 0 0,0 0 0,7 0 129,-7 0-129,0 0 129,0 0-129,0 0 0,0 0 0,8 6-129,-8-6 129,0 0-129,0 0 0,0 0 0,0 0 0,0 0 0,0 0-129,0 0-258,9 15-516,-9-15-3999,0 0 0,0 0-516,0 0-516</inkml:trace>
  <inkml:trace contextRef="#ctx0" brushRef="#br0" timeOffset="51427.9415">17560 7163 9417,'5'-49'5289,"-5"25"0,0 9-387,0 2-3870,0 13-387,0 0-258,1 23-129,-1 5-129,2 8 0,0 5-129,0 3 129,-1 0-258,1-7 129,-1-4 0,1-9 0,-2-7 129,0-17 0,0 0-129,0 0 129,2-15 0,2-9 0,1-11 0,2-3 0,3-5-129,4 1 0,2 3 129,3 3-129,1 9 0,1 7 0,1 13-129,1 7 129,-2 15 0,-1 11 0,-3 9 0,1 8 129,-2 3-258,-5 4 258,-1-1-129,-2-5 0,-2-2-129,-4-12-258,3-3-387,-5-27-2322,3 12-1806,-3-12-387,3-12-387,-3-9-258</inkml:trace>
  <inkml:trace contextRef="#ctx0" brushRef="#br0" timeOffset="51715.958">17962 6849 8127,'32'-27'5160,"-16"20"-387,2 7 0,-4 0-3612,5 13-258,-8 4-516,-2 4 0,-8 6-129,-1 2-129,-8 2-129,-3-3 0,-1-1 129,-2-4-258,4-8 258,1-4-258,9-11 129,0 0 0,13 7-129,2-9-516,11-6-4128,-6 0 129,6 1-516,-3-4-516</inkml:trace>
  <inkml:trace contextRef="#ctx0" brushRef="#br0" timeOffset="51914.9694">18209 7149 8127,'20'5'5676,"2"-2"-387,2-5-387,11 1-2709,2-7-1548,5 7 0,-3-5-387,-1-1-645,5 4-4257,-17-6-258,-3 1-516,-14-6-129</inkml:trace>
  <inkml:trace contextRef="#ctx0" brushRef="#br0" timeOffset="52095.9798">18455 6933 8514,'-18'3'5418,"14"17"-387,1 6-387,3 20-3354,0-5-516,5 15-258,-2-3 0,2 1-516,0-1-387,-2-18-1677,7 5-2709,-3-18-387,7-2-258,-3-15-387</inkml:trace>
  <inkml:trace contextRef="#ctx0" brushRef="#br0" timeOffset="52419.9983">18645 7146 9030,'9'0'5289,"-2"12"-258,-3 1-258,13 11-3999,-7-3-258,8 3 0,2-2-129,1-3-129,1-6-129,6-8 0,-6-5-129,3-5 129,-4-12-129,-1-7 0,-5-5 0,-2-9 0,-3-4-129,-1-6 258,-1-5-258,-1 4 258,1 3-258,-2 2 258,4 9-258,0 5 129,0 8 0,1 10 0,3 10-258,-4-1-645,6 6-3741,-6 3-258,-1 7-258,-3 4-645</inkml:trace>
  <inkml:trace contextRef="#ctx0" brushRef="#br0" timeOffset="52871.0241">19023 7037 5676,'9'13'5547,"11"-13"-258,-10-1-516,5 1-2451,-7-3-774,8 3-516,-8 1-516,2 6-129,-2 5-129,-2 2-129,-2 6-129,2 4 0,-2 4 0,0-2 0,-1 0 0,2-1 0,-2-4 0,0-3 129,-2-4-129,-1-14 0,0 10 0,0-10 129,0 0-129,0-15-129,1-2 129,4-4 0,5-3 0,-3-1-129,6-2 129,0 3 0,1 5 0,1 2 0,-1 6 0,0 7 0,-1 4-129,-2 9 258,-1 9-258,0 6 129,-4 0 0,0 3-258,1 4-258,-7-12-1032,5 6-3483,-5-8-129,3-7-258,-3-10-387</inkml:trace>
  <inkml:trace contextRef="#ctx0" brushRef="#br0" timeOffset="53144.0397">19503 6677 9546,'24'12'5805,"-9"8"-645,10 10 129,-2 6-4515,8 13 129,-2 1-129,1 7-258,-6 1-258,-3 3-129,-9-1 0,-6 4-129,-6-6-129,-13-3-129,-8 3-516,-13-12-774,3 1-3612,-8-10-129,5-5-387,1-12-516</inkml:trace>
  <inkml:trace contextRef="#ctx0" brushRef="#br0" timeOffset="53796.077">20061 6660 10707,'57'-70'5289,"-25"32"-258,5 9-129,-1 0-4257,2 11-129,-4 11-258,-5 8-129,-9 19-129,-7 12 129,-8 7-258,-5 9 258,-1 3-129,-7 2 0,-4-3-129,-2 0 258,1-6-129,0-6 0,2-6 0,3-3 0,0-4-258,-3-7-387,6 14-2064,-8-20-2064,2 4-387,-6-1-387,2 3-387</inkml:trace>
  <inkml:trace contextRef="#ctx0" brushRef="#br0" timeOffset="53970.0869">20147 7397 11223,'8'23'5805,"1"-4"-516,-9-19-129,0 0-4128,0 0-387,9-1-387,-9 1-258,0 0-645,16 0-3354,-16 0-1290,0 0-258,0 0-387</inkml:trace>
  <inkml:trace contextRef="#ctx0" brushRef="#br0" timeOffset="55668.1841">20406 7117 4386,'0'0'5031,"8"9"-129,-5 9-258,-3-7-2580,3 19-645,-3-8-387,3 11-258,-1-8-129,4 2-129,3-9 0,6-8-129,5-10 0,10-5 129,6-18-129,12-8-129,7-13 0,10-12 129,6-8-258,3-2 0,0-5-129,0 1 129,-5 7-129,-7 4 0,-9 8 0,-9 13 0,-12 9 0,-6 8 0,-6 8 129,-10 7-258,-10 6 129,8 0 0,-8 0 0,0 0 0,0 0 0,-3 8-129,3-8 129,0 0 0,-6 13 0,6-13 0,0 0-129,-4 13 129,4-13 0,0 0-258,-4 16 0,4-16-129,-3 12-258,3-12-645,0 10-3096,0-10-516,0 0-516,0 0-516</inkml:trace>
  <inkml:trace contextRef="#ctx0" brushRef="#br0" timeOffset="58191.3284">1740 7062 516,'-35'-39'2967,"14"24"-129,0-2-516,-5 0-774,7 8-258,-2-3-258,8 9 258,2-2-645,11 5 258,0 0-258,22 1 0,11 3-258,10 3-258,22-1 129,9-1-129,17-1 258,13 1 129,16-4-129,15 5 387,12-6-258,12 7-129,3-3 129,12 6-129,-2-4-129,10 3-258,-1-2 0,2-1 0,-2-1 0,2-3 258,-2-2-129,3 0 0,0 0 129,-2-2 0,-6-3 0,3 0-129,-8 1 129,-4 2 0,-6 0-129,-4 0-129,-2 0 129,-3 1-129,-4 1 0,-1 0 0,0 0 0,0-2 129,-1 0-258,-3-3 258,-6-2-258,-4 2 129,-8-3-129,-9 0 129,-11 2-387,-11-9-774,-5 11-3096,-13-6-258,-6 3 0,-4-2-903</inkml:trace>
  <inkml:trace contextRef="#ctx0" brushRef="#br0" timeOffset="58715.3584">9362 6972 1935,'-4'13'4386,"4"-13"0,8 8-1161,-8-8-1290,22 6-258,-9-6-129,14 7-516,-1-5-129,14 1-258,2-3 0,13 2-258,10-2 0,4 2-129,4-2-129,0 3 0,0 0 0,-4 0 0,-10 1-129,-10-1 0,-11-1 0,-9 0 0,-9 0 0,-7-2 0,-5 0 0,-8 0 0,0 0 0,0 0-129,0 0-258,-7-9-516,7 9-3612,-9 0 0,9 0-516,-16 0-129</inkml:trace>
  <inkml:trace contextRef="#ctx0" brushRef="#br0" timeOffset="73791.2206">10621 6675 1161,'0'14'3870,"2"-3"129,-1 4-2322,6 8-258,-4-4 0,6 5 129,-3-7-516,9 2 258,-3-14 0,12 1-129,1-19 129,16-10 0,4-27-258,17-10-129,8-18-258,16-3-129,2-4-258,2-3-129,-6 4-129,-4 9 0,-11 16-129,-12 11 129,-16 12 129,-12 9-258,-13 6 258,-5 10-258,-11 11 129,0 0-129,0 0-129,0 0-387,-4 17-3096,-6-7-1032,4 7-387,-5-5-387</inkml:trace>
  <inkml:trace contextRef="#ctx0" brushRef="#br0" timeOffset="75951.3442">8729 6316 5031,'0'-12'5031,"-12"5"0,3 11-645,-4 2-1935,4 23-1161,-10 7-387,8 17-258,-5 6-258,3 10-129,1 6-129,6 6 0,2-2-129,4-4 0,5-10 0,6-11-129,7-11 0,4-12 0,3-13 129,0-18 0,3-11-129,2-17 258,1-11-129,-1-9 0,-1-10 0,-7-8 129,-2-9-129,-5-4-129,-7-1 258,-7 5-129,-5 5-129,-11 6 129,-6 11-129,-4 13 129,-5 13-258,-2 17 258,1 10 0,1 10-129,4 14 258,4 9-129,6 2 129,6 6-129,8 0 129,2 0 0,11-2-129,4-8 129,4-7 0,3-7 0,3-7 129,2-10-129,0-2 0,4-15 0,-4-3-129,-1-9-258,4 10-1161,-6-17-3225,2 4-129,-7-1-516,2 5-387</inkml:trace>
  <inkml:trace contextRef="#ctx0" brushRef="#br0" timeOffset="76295.3639">9149 6060 6837,'-1'-10'4902,"-7"5"-129,-2 10-516,2 24-2709,-10 8-516,4 18-387,-4 15 0,4 13-387,3 6-129,6 6 0,5 6-129,1-2-129,12-8 0,3-15-387,10-1-645,-4-23-3354,7-7-258,-2-14-258,2-19-516</inkml:trace>
  <inkml:trace contextRef="#ctx0" brushRef="#br0" timeOffset="76791.3922">9975 6182 7740,'0'0'5418,"5"-13"-387,12 13 0,-3 0-3483,6 15-516,-3 6-129,6 20-516,-9 8 129,-3 14-387,-7 9 0,-4 9-129,-8 5 0,-6 2-129,-4 2 0,-4-9-129,2-5-129,-3-9-387,7 2-1032,-7-17-3096,9-2-258,-4-13-516,3-1-258</inkml:trace>
  <inkml:trace contextRef="#ctx0" brushRef="#br0" timeOffset="109803.2804">15276 8768 5934,'2'-12'5418,"-7"16"-129,-3 21-645,-4 12-3612,8 22-129,-4 17-258,5 20 129,-4 19-387,5 17 0,-1 21 0,0 15-129,0 17 0,-5 16-129,0 11 129,0 16 0,-2 8 0,1 5-129,1 4-129,4 4 258,2-3-129,2 1 129,0-4-258,4-5 0,0-5 0,0 0 258,-4-4-129,0-7-129,-11-4 0,-2-2 129,-4-11-129,0-9 0,-3-13 129,2-15-258,-2-18 0,3-17-258,3-11-387,-6-38-1548,8-3-2967,-3-24-258,3-15-387,-1-26-258</inkml:trace>
  <inkml:trace contextRef="#ctx0" brushRef="#br0" timeOffset="110275.3074">14105 14170 9030,'64'-16'5160,"-9"8"-258,23-13-1161,18 13-3354,23-1-129,22 3 129,23-3-258,21 2 129,23 0-258,17-3 129,17 0 129,13 1-129,17-2 0,12 0 129,8-2 0,10 2 0,3-2 129,6 6-129,1 1-129,2 6 129,-3 0-129,-5 1-129,-8 7 0,-9 3 0,-12-5 0,-9 1 0,-16-5 0,-11-2-129,-22-2 129,-18-5 129,-22-1-258,-21-2 0,-24 10-1290,-27-2-3483,-23 2-258,-33-3-387,-26 1-387</inkml:trace>
  <inkml:trace contextRef="#ctx0" brushRef="#br0" timeOffset="111491.377">15120 13682 516,'35'-5'3741,"-11"5"-645,0 0-645,0 0-516,12 0-516,3-8-387,10-6 0,3-12-387,13-3 258,5-15-258,12 0-258,10-13 0,5-2-129,5-9-129,6 1-129,6-6-129,4-4 129,3-4-258,3-2 129,-5-5 129,7 4-129,1-3 129,1 0 129,0-1 258,1 1-258,1-2 0,2-4 0,1-2 0,0-3 0,-1-5-129,5 1-129,-2-5 0,-1-2 0,1-3 0,0 1-258,3 2 387,-1 0-129,-2 3-129,3 0 258,-2 2 0,0 4-129,1-1 129,-1 1-129,1-2 0,0 1 129,2-3-258,-6-4 129,0 1 129,-3 5-129,-5-2 129,-6 7 0,-8 3-129,-2 8 258,-6 8-387,-8 0-645,-2 10-2580,-7 10-774,-12-1-387</inkml:trace>
  <inkml:trace contextRef="#ctx0" brushRef="#br0" timeOffset="112035.4081">22402 8506 1677,'9'-50'5031,"-9"23"0,-2 1-258,-4 9-2580,-18-9-774,8 13-516,-14-2 0,3 11-516,-6 4-129,-3 8-129,-2 14 0,1 10-258,2 9 258,2 14-258,3 14 129,3 13 0,4 9-129,9 9 258,6 4-129,4 3 129,4-2-129,0 0 129,5-11-129,1-11 0,-1-6 0,-3-12-129,-2-7-774,-7-19-1548,0-5-2322,-7-12-387,-3-12-129</inkml:trace>
  <inkml:trace contextRef="#ctx0" brushRef="#br0" timeOffset="112245.4201">21757 9208 5031,'35'-33'5289,"-10"18"-129,6-5-516,6 11-3612,1-11-258,8 8-516,5 5-1419,-7-8-2709,3 2-903,-4-5-258,-2-4-387</inkml:trace>
  <inkml:trace contextRef="#ctx0" brushRef="#br0" timeOffset="112463.4326">22405 8714 774,'21'-79'4902,"-20"52"258,-2 12-258,-13 3-1806,7 20-1161,-17 6-645,12 18-387,-8 6-258,8 15-129,-1 3 0,5 8-258,3 1-129,5-1 0,1-6-129,6-9-129,7-5-645,-3-27-1161,7 2-2838,0-14-516,1-7-129,-1-13-387</inkml:trace>
  <inkml:trace contextRef="#ctx0" brushRef="#br0" timeOffset="112815.4527">22546 8828 3999,'4'-11'5289,"-4"11"-258,11 11-387,-11 3-3096,10 13-645,-9-3-258,5 7-258,-2-5-258,1-1 0,-1-6-129,-2-8 129,-2-11-129,0 0 0,7-7 129,-4-13-129,3-9 0,2-5 0,2-5 129,1 5-129,1-1 0,2 6 258,1 7-129,2 12 129,-4 10-129,1 7 129,-4 10 0,2 6 0,-4 5 0,0-1-258,-3 1-129,-1-4-258,1 0-645,-5-13-2967,0 0-903,0-11-387,0 0-258</inkml:trace>
  <inkml:trace contextRef="#ctx0" brushRef="#br0" timeOffset="113083.468">22916 8382 6063,'29'8'5289,"-13"9"-129,0 7-516,8 9-3741,-8 0-129,8 15-129,-10 1 0,1 11 0,-12 4-258,-3 6-258,-9 4 0,-10 5 0,-9 4 0,-1-1 0,-5 0-258,-1-6-258,7 11-1806,-3-14-2709,2-3-129,1-5-516,-1-8-387</inkml:trace>
  <inkml:trace contextRef="#ctx0" brushRef="#br0" timeOffset="114330.5394">15665 11746 645,'139'-71'3741,"-57"26"-1290,4-12-129,12-1-129,2-11-129,12 2-258,-3-11-387,7 3-645,-3-4-129,5 0 0,2-8-387,2 3 129,0-6-258,1-2 129,4-5-129,4-2 129,2-2-258,2 0-129,2-1 129,2 0-129,-1 0 0,1 1 0,-2 1 129,0 1-129,-2-2 129,-4 4 129,0-2 129,-3 1-129,-1-3 258,-1 4-129,-5-4 129,-3 8 0,-4-3 129,0 7-129,-7 1-129,0 7 0,-8 4-258,-2 6 0,-5 3 129,-2 0-258,-4 6 0,-3-3 0,-3 3 0,-4 1-129,-4 6 129,-7-1-387,0 14-516,-15-2-1548,-2 8-2193,-5 8-129,-7 5-258</inkml:trace>
  <inkml:trace contextRef="#ctx0" brushRef="#br0" timeOffset="114798.5661">21395 7316 3612,'16'-29'4773,"-11"19"-129,-2-4-1806,-3 14-1032,0 0-645,0 0-516,0 0-258,-8 16-129,-3 1-129,-1 5 0,-3 5 0,-2 8 0,1-1 0,4 5 0,1-2-129,3 1 129,7 1 129,1-2-387,6-5 258,4-2-129,4-7 0,2-2 0,2-5 129,1-7-258,1-9 0,-2 0 258,4-7-774,-7-14-2064,4 0-1677,0 0-258,-2-4-387</inkml:trace>
  <inkml:trace contextRef="#ctx0" brushRef="#br0" timeOffset="115406.6009">21819 7204 1935,'13'-29'4902,"-8"15"-258,-5 14-1032,-10-29-1290,10 29-387,-15-19-516,15 19-258,-24-4-516,12 5-129,-5 9-258,5 7 0,-2 4-129,1 4 0,4 6-129,5 4 0,3-2 0,1-1 0,7-3 0,3-6 0,1-4 0,2-8 0,-1-10 0,-1-1 0,-1-12 0,-2-1 129,-2-2-129,-1 1 0,-2-1 0,0 5 129,-3 10-129,0 0 0,8 6 0,-5 12 0,1 7-129,2 4 129,0 7-129,2 7 129,2 3 0,-3 0 0,4-2-129,-6-1 0,-1-1 258,-4-3-258,-2-5 258,-5-3-258,-10-7 0,-2-2 129,-2 0-516,-5-15-516,6 0-3483,-4-7-129,2 0-516,3-12-129</inkml:trace>
  <inkml:trace contextRef="#ctx0" brushRef="#br0" timeOffset="115733.6196">22081 6805 3096,'0'-12'4902,"0"12"-129,-11 27-258,3 9-2838,-4-5-645,9 15-258,-4-2 0,7 11-129,-2-5-387,2 2 0,2-8-258,5-5 129,0-3-387,2-14-258,6 5-1806,-3-18-2064,-1-7-516,1-2-387,-2-11 258</inkml:trace>
  <inkml:trace contextRef="#ctx0" brushRef="#br0" timeOffset="116083.6396">22185 6987 5031,'5'-10'5031,"-5"10"-387,1 15 0,6 9-3612,-7-3-387,5 10-258,-2-6 129,1 2-258,1-3-258,-1-7 0,0-3 0,-4-14 0,0 0 0,10 4 0,-6-9 0,0-11-129,1-8 129,0 0 129,2-5-258,2 4 258,0 1-258,2 3 258,1 7-129,1 9 129,-1 5-129,1 3 0,-3 12 129,0 3-129,-3 3 129,-1 0-258,-2 4 0,-3-10-774,4 9-2451,-5-9-1290,0-5-258,0-10-258</inkml:trace>
  <inkml:trace contextRef="#ctx0" brushRef="#br0" timeOffset="116406.6581">22456 6711 2967,'30'-16'5031,"-16"16"-129,0 9-387,-14-9-2580,27 31-516,-17-9-129,7 16-516,-7-1-258,4 9-129,-6 3-129,-1 3-129,-3 1 0,-3 0-129,-1 1 0,-8 2 0,-4-1 0,-2-3-387,0 3-1161,-5-9-3225,0-4-258,-3-3-129,-1-9-516</inkml:trace>
  <inkml:trace contextRef="#ctx0" brushRef="#br0" timeOffset="120730.9054">15193 14015 2322,'0'0'2709,"0"0"258,0 0-645,0 0-258,0 0-258,0-11-258,7 9-258,0-13 129,9 3-258,-1-14-129,10 3 258,-1-15-516,10 1-129,4-14-129,8-2 0,3-8 0,7-6-258,4-8 0,7-7 0,4-10-129,7-5 0,1-6 0,0-3 0,-1-4-129,-1 2 0,-3-3 129,-3 3 0,-3 2 129,-2-3-129,-2 5 129,1 0 0,0 3 0,-1 1 0,0 1-258,-2 3 0,-4 1 129,-2 4-258,-5-1 129,0 1 0,-2 2 0,0 2-129,-1 4 129,1 2 0,1 3-129,-1 0 258,3 6-258,-4 3 129,0 2 0,-4-3 0,-2 2-129,-4-3 129,0 5 0,-2 0-129,0 5 129,-1 4-129,1 0-129,1 6 129,2 5-258,-3 1-645,10 10-3741,-11 0-258,-1 6-258,-4-3-258</inkml:trace>
  <inkml:trace contextRef="#ctx0" brushRef="#br0" timeOffset="121208.9328">17626 10268 1935,'0'0'3999,"0"0"387,0 0-387,2-12-2193,6 3-645,2-11-516,6 0-387,8-3-516,2-9-3483,13-14-258,13-4-516,7-15 0</inkml:trace>
  <inkml:trace contextRef="#ctx0" brushRef="#br0" timeOffset="125003.1498">16163 14004 1935,'17'-22'2838,"-8"13"-645,1-6 0,4 6-387,-3-11 0,9 10 0,-7-11-258,9 8 0,-4-9-774,11 3-129,-4-7-258,6 1-129,0-2-129,4-1 129,3-6 129,6 2 0,0-7 129,4 9 0,1-5 0,6 6 0,-1-5 0,10 9-129,4-1-129,8 2 0,5-2 129,9-2-387,6-2 258,13-7-258,6-4 129,6-2-129,6-6 0,1-1-129,9-4 129,1-4 0,2-2 0,-2 4 0,1-2 0,-1-2 0,0 2 129,-3-1-129,-4 1 0,0 0 129,-1-2 0,-5 2 0,-6-5 0,1-1 0,-5-3-129,0 0 129,-8-1-129,-4-1 0,-3 2 0,-5 1 0,-2 1 129,-5 4-387,-5-1 129,-6 3 0,-2 1 0,-2-2 0,-4-1 0,-3-3-129,-4 6 129,-6-3 0,-1 5-129,-4 0 129,-5 4 129,-6 3-258,-3 8 129,-6-1-129,-4 9-258,-6-4-387,3 11-3354,-6-2-387,2 6-516,0-1-258</inkml:trace>
  <inkml:trace contextRef="#ctx0" brushRef="#br0" timeOffset="125643.1864">21933 10582 3225,'20'-33'4902,"-15"18"0,0-9-774,4 11-2064,-9-11-387,0 11-387,-4-6-516,4 19-129,-20-13-258,4 13-129,-8 7 129,2 11-258,-3 9-129,-1 10 129,3 4-129,3 3 0,4 4 258,9-3-258,5-3 129,2-3-129,9-8 129,7-6-129,7-10 387,4-7-387,3-6 0,2-2 129,1-2-129,-1-10-387,3 5-1548,-9-7-2838,-2 2-258,-2-4-387,-2 0-387</inkml:trace>
  <inkml:trace contextRef="#ctx0" brushRef="#br0" timeOffset="125893.2007">22295 10169 2580,'-7'-18'5160,"-3"16"-129,10 2-387,-2 25-2322,-6-6-645,8 14-387,-2 1-645,2 7-258,-3 1-258,1-3-645,2 4-2580,-2-8-1548,-1-6-258,1-8-645</inkml:trace>
  <inkml:trace contextRef="#ctx0" brushRef="#br0" timeOffset="126439.2319">22677 10441 4902,'20'-33'5418,"-18"14"-258,-2-4-387,0 10-3096,-10-10-516,3 17-258,-13 0-258,5 8-258,-9 9-258,3 13 0,1 7 0,1 5-129,4 2-129,4-1 129,4 0-129,6-8 129,1-7 0,8-10-129,3-4 129,5-7 0,1-1 0,1-9 0,-1-1 0,-3-2 0,-1 2 0,-4 4 0,-9 6 0,9 0 0,-9 11 0,0 6 0,-2 7 0,1 4-129,-1 5 258,0 6-129,-1 3 129,-1 1-258,0 0 258,-2-2-129,-4 2 129,-3-2-129,-5-1-129,-2-3 258,-6-8-129,-2-2 0,-2-5-258,-1-10-387,7 2-1290,-4-14-2838,6-6-129,3-19-258,8-11-516</inkml:trace>
  <inkml:trace contextRef="#ctx0" brushRef="#br0" timeOffset="126689.2462">22929 10165 3999,'7'-30'5031,"-7"30"-129,-10 0-387,-8 12-2967,12 19-258,-6 4-387,3 10-516,-1 5-129,5 3 0,-1 0-516,0-6-645,6 2-1935,0-13-1806,1-10-258,1-8-258</inkml:trace>
  <inkml:trace contextRef="#ctx0" brushRef="#br0" timeOffset="127079.2685">22971 10408 1032,'21'-31'4644,"-13"26"129,-8 5 0,9 0-2451,-1 14-645,-8 3-645,7 9-387,-4-2-258,0 3-129,-1-2-258,0 0 129,-1-8-129,1-1 258,-2-16-258,1 10-258,-1-10 258,7-9 0,-2-8-129,5-6 129,2-3 0,1 1 0,0-1 0,2 6 0,-2 3 129,1 7 129,-4 9-129,1 5 0,-3 11 0,0 2 0,-3 5 0,2 3-129,-1 3 0,-2 1 0,-1-3 0,-3 1-129,0-5-129,0-5-1161,0-1-2838,-2 0-516,2-16-129,-8 14-387</inkml:trace>
  <inkml:trace contextRef="#ctx0" brushRef="#br0" timeOffset="127378.2857">23409 10236 3870,'20'3'5289,"-9"11"-258,-3 6-258,-3 12-2064,-5 0-1419,0 13-645,-5 5-516,-4 4 0,-3 4-129,-3 0 0,-2 5 129,-3-1-129,-4-1 0,-7-7-1548,-1 3-3096,-2-3-258,-4-4-258,-1-3-258</inkml:trace>
  <inkml:trace contextRef="#ctx0" brushRef="#br0" timeOffset="155802.9114">21783 11200 2967,'-12'-2'4773,"-1"-7"-129,13 9-129,0 0-2322,-11-21-645,11 21-258,0 0-387,0 0-129,-10 0-129,10 0 129,0 0-387,6 1 0,9-1 0,14 0 0,11-4-129,11-3 0,14 0 129,14-5-129,13-2 0,10-1-129,6-1 0,1 2 129,-2 2-129,0 1 0,-9 1 0,-7 5-129,-11 2 0,-13 3 129,-12-2-258,-9 2 129,-12 0-129,-11 0 129,-8 0-258,-15 0 0,11 5-645,-17-5-3999,6 0-258,-20 0-387,7 0-516</inkml:trace>
  <inkml:trace contextRef="#ctx0" brushRef="#br0" timeOffset="156381.9446">23071 12564 4386,'10'12'5547,"-10"-12"-387,0 0-387,0-7-2064,0 7-903,-7-12-516,7 12-645,-14-10-258,1 10-129,-4 0 0,-1 14 0,-4 7-129,1 10 0,0 7 0,3 8 0,5 0-129,7-2 0,6-1 0,7-4 0,12-8 0,5-8 0,4-7-129,2-9 0,1-4-387,-4-6-903,2-4-3612,-9-7-129,-3 1-258,-5-6-516</inkml:trace>
  <inkml:trace contextRef="#ctx0" brushRef="#br0" timeOffset="156647.9598">23290 12252 5676,'0'-44'5418,"-2"31"0,2 13-645,0 0-2064,0 0-1032,2 20-516,-2 1-516,2 12-258,-2 3 0,0 7-129,0-1-258,0-2-258,0 8-1548,-4-14-3096,4-1-129,-3-11-387,3 0-774</inkml:trace>
  <inkml:trace contextRef="#ctx0" brushRef="#br0" timeOffset="157230.9931">23657 12430 3999,'9'1'5289,"-9"-1"-129,9 5-258,-9-5-2322,0 0-1032,0 0-387,-1 12-645,1-12-129,-7 10-129,7-10 0,-16 14-129,2-6 0,0 1 0,-2-1-129,-4 2 0,-3 1 129,2-3-129,3 1 129,2-3-129,3 0 0,4-1 0,9-5 0,0 12 129,6-3-258,6 1 258,2 5-129,3 5 129,4 1-129,3 1 129,-3 1 0,0 5 0,-4-5-129,1 1 129,-3-4-129,-5-3-129,-1-2 0,-4-5-258,3 4-645,-8-14-4128,0 0 129,0 0-516,9 0-387</inkml:trace>
  <inkml:trace contextRef="#ctx0" brushRef="#br0" timeOffset="157684.019">23984 12559 5289,'26'-7'5160,"-10"-1"-258,-3-1-387,5 2-2709,-11-12-774,7 6-516,-5-6-129,1 3-129,-3-4 129,1 5 0,-4-2-129,2 5 129,-3-2 0,-3 14-129,4-12 0,-4 12 0,0 0-129,5 12 0,-4 5 129,0 7-258,-1 5 129,0 5-129,0 4 129,-1 1-129,-2 4 0,0-3 0,0-2-129,0-2 129,0-6-129,2-5 129,1-2-258,0-8-258,1 6-1290,-1-21-3096,3 15-129,-3-15-387,0 0-258</inkml:trace>
  <inkml:trace contextRef="#ctx0" brushRef="#br0" timeOffset="158081.0417">23992 12901 9030,'0'0'5289,"0"0"-258,-8 0-1032,8 7-2064,0-7-774,0 0-387,18 3-258,-1 1 0,3-4-129,4 3-129,1-3 0,1 0-129,2 0 0,-6 0-129,-2 1-129,-8 0 0,-1 2-387,-11-3-903,0 0-3741,0 0-258,-11 0-258,-3-1-516</inkml:trace>
  <inkml:trace contextRef="#ctx0" brushRef="#br0" timeOffset="195974.2091">15662 16303 129,'-4'12'4257,"4"-12"516,-8 5-1806,8-5-516,0 0-387,0 0-258,-12-1-516,12 1-129,-6-27-387,5 1 129,-4-10-258,5-1 0,2-8 129,8 7-258,0-7 0,8 7-129,3-2 129,5 19-129,-1 2-129,2 9 0,-1 7 0,0 6-129,-2 11 0,-7 6 0,0 9-129,-5 12 129,-3 8-129,-6 2 0,-3 9 0,-3 0 0,-8 4 0,-5 5-129,-5-1 0,-4-3 129,-1-6-129,-2-1 0,0-5 0,1-5 0,5-11 0,2-8 258,6-10-129,7-12 0,7-7 0,0 0 0,0-9 129,10-3 0,8-8 0,5 1-129,5 2 129,1-2-129,5 9 129,1-2-129,0 6 0,-4 2 0,-5 4 0,-2 7 129,-3 3-129,-7 0-129,-3 3 129,-5 0-129,0 2-516,-6-15-2838,0 0-1548,0 0-516,-6-16-258,-1-8-129</inkml:trace>
  <inkml:trace contextRef="#ctx0" brushRef="#br0" timeOffset="196667.2488">16097 15591 3096,'0'0'4902,"0"0"129,-9-3-2193,-1-6-129,10 18-645,0-9-516,0 13-387,-3-2-258,5 14-129,1-3-387,6 10 0,-3 1-129,3 1-129,-1 0 0,0-2 0,-4-3-129,1-7 0,-4-3 0,0-8 0,-1-11-129,0 0 129,-3-8 0,1-13 0,2-11 129,0-2-258,3-6 258,3 1-129,3-2 0,2 5 0,0 4 129,2 9-129,-3 8 0,0 6 0,1 8 129,-2 1-129,-1 10 0,2 6 0,2 7-129,0 5 129,-1 4-129,0 2 258,1 3-258,-1 0 129,-4-5 0,0-2 0,-3-3 0,0-4 129,-1-6-258,-3-4 129,0-13-258,0 0-1290,0 0-3354,0 0-129,0 0-387,0-13-516</inkml:trace>
  <inkml:trace contextRef="#ctx0" brushRef="#br0" timeOffset="197498.2963">16958 16128 2193,'0'0'5160,"0"0"-129,0 0 0,7 0-2322,9 3-645,-4-3-645,13 0-258,-2-2-516,7 1-129,0-3-129,3 2-258,-2-1 0,-2 0 0,-4 0-129,-7 2 0,-1-2 0,-7-2-129,-10 5-387,0 0-387,0 0-2709,0 0-1290,-13-2-258,-4 2-645</inkml:trace>
  <inkml:trace contextRef="#ctx0" brushRef="#br0" timeOffset="197755.311">17020 16320 6837,'-10'7'5547,"10"-7"-387,10 2-129,6-11-3741,19 4-129,-1-8-516,9 6-129,-3-2-129,0 6-129,-3 1-258,-7 2 0,-7 0 0,-6 0-129,-4 2-129,-13-2-774,17 5-3096,-17-5-903,0 0-129,10-12-774</inkml:trace>
  <inkml:trace contextRef="#ctx0" brushRef="#br0" timeOffset="199122.3892">18397 15612 2193,'0'-26'5289,"0"26"-516,-17-15 129,0 19-1806,-10-3-1935,6 18 129,-8 1-516,3 19 0,-4 5-129,7 11-129,1 3-129,5 8 0,6-1-258,7 9 129,4 0-258,10-12 0,7-3 0,9-13 129,5-10-129,7-5 0,3-11 0,0-15 0,2-5 129,-2-8-129,-3-17 129,-2-5-129,-4-5 129,-5-14-129,-3-5 0,-6-17 0,-4-13 129,-3-4-129,-8 2 129,-3 7-258,-10 2 129,-7 12 129,-8 12-129,-7 17 0,-6 17 0,-5 11-129,2 8-129,-1 0-258,11 12-1935,-2-9-2322,13 5-387,7-6-387,13-2-258</inkml:trace>
  <inkml:trace contextRef="#ctx0" brushRef="#br0" timeOffset="199530.4125">19040 15282 5805,'0'-11'5031,"-13"9"0,-4 3-387,5 23-2967,-14 2-516,5 20-516,-5 6 129,5 21-258,0 3-129,6 11-258,6 3-129,7-1 129,2-6-129,7 1 0,7-7-129,6-15 129,5-8 0,3-14 0,2-7-129,-1-11 0,5-2 0,-3-18-387,0 5-1032,-10-9-3225,4-5-258,-8-15-258,2-3-387</inkml:trace>
  <inkml:trace contextRef="#ctx0" brushRef="#br0" timeOffset="200106.4455">19254 15579 6450,'-2'-25'5289,"5"7"-258,7 8-258,0-12-3225,13 15-387,-5-3-258,10 6-129,-4 3-387,4 2 0,-4 9-129,0 6-129,-7 3 129,-4 3-258,-5 4 129,-8 2-129,-8 2 0,-6 5 129,-5 0-258,-3 1 258,-1-6-258,2-1 129,2-5 0,2-6 0,6-7 0,11-11 0,0 0 0,0 0 0,11-2 0,4-4 129,3 1-129,1 2 0,0 3 0,1 2 0,-2 8 0,0 1 0,-4 6 0,-2 2 0,-3 3 0,-3 2 0,-2 3 0,-4-3 0,0 0-129,-8 0 129,-3-1 0,-4-3 0,-3-3 0,-4-4 0,-2-3-129,-3-2-129,2-3-258,-4-10-2451,10-2-1935,1-8-387,9-4-129,6-15-774</inkml:trace>
  <inkml:trace contextRef="#ctx0" brushRef="#br0" timeOffset="200582.4727">19668 15247 5676,'8'0'5289,"-8"0"-387,15 15-129,-12-2-2967,9 17-645,-6-2-516,3 8 0,-4-3-258,-1 3-258,-3-6 0,-1-4-129,0-4 129,-1-10-258,1-12 129,0 0 0,-8-7-129,7-16 129,1-5 0,1-9 0,6-2-129,1-4 258,4 4-129,1 9 0,2 6 129,0 11 0,-1 10 0,-2 8-129,-2 13 129,-1 8 0,-2 3-129,0 3 129,-4-1-129,1 1 0,-1-1 0,-2-4-258,2 2-387,-3-15-3354,2 3-645,-2-17-645,3 17-258</inkml:trace>
  <inkml:trace contextRef="#ctx0" brushRef="#br0" timeOffset="200962.4944">20085 14996 6966,'19'5'5418,"-6"14"-129,-3 2-258,8 16-2838,-7-2-1032,9 13-258,-4 2-387,1 8 0,-3 1-258,1 4-129,-9 1 0,-1 9-129,-5-2 0,-2 1 0,-7-2 0,-3-5-129,-6-3 0,-2-7 0,-4-3-129,0-12-129,-1-1-258,-5-15-1290,6 14-3096,-4-18-258,5 10-129,1-7-645</inkml:trace>
  <inkml:trace contextRef="#ctx0" brushRef="#br0" timeOffset="216706.3949">15741 17569 2967,'-14'23'5160,"7"-8"129,7-15-903,0 0-1548,-6-13-1290,13-3-387,-4-6-645,15 0 0,-2-13-258,8-5 0,2 1 258,6 10 0,-5 3 0,5 6-258,-5 13 0,1 7 0,-7 17 0,-6 22-129,-8-3 387,-7 21-774,-2 7 516,-11-11-387,-7 2 387,-3-11-258,23-44 129,-46 58-258,46-58-129,0 0 258,-33 49-129,33-49 129,5-7-129,-5 7-129,26 1 258,-7-6-387,2-18 387,-21 23-387,48 5 516,-48-5-129,55 31 0,-55-31 258,52 52-129,-52-52 387,38 77-516,-38-77 387,17 50-387,-17-1 0,0-49-129,-21 70 129,21-70-129,-50 48 129,50-48 129,-71 12-258,32-9 129,-1-3-129,2-3-129,38 3-645,-52-39-4128,52 39-387,0 0-387,-25-67-387</inkml:trace>
  <inkml:trace contextRef="#ctx0" brushRef="#br0" timeOffset="217102.4176">16262 17071 5676,'26'-11'5289,"-12"25"-258,-3 6-387,7 9-3225,-12-4-645,6 10-258,-6 0-258,-3 3-129,-1-10-129,0-8 129,-2-20 0,0 0-129,6-14 129,-2-11 0,1-10-129,4-4 0,1-3 387,1 4-258,2 8 129,2 11 0,-1 11 0,4 8 0,-3 13 0,1 11 0,-4 5 0,-1 7-129,-2 3 0,-3 1-129,-1 12 0,-3-13-387,4 5-1419,-4-18-3354,3-4 258,-2-8-645,-3-14-258</inkml:trace>
  <inkml:trace contextRef="#ctx0" brushRef="#br0" timeOffset="217504.4406">17518 17681 7740,'0'36'5031,"5"-36"129,12-1-1032,1-2-3096,13-4 129,1 7-645,5 3-516,2-1 0,-3-2-387,-2 0-129,-14 0-258,2 4-2193,-22-4-2451,0 13-129,0-13 0</inkml:trace>
  <inkml:trace contextRef="#ctx0" brushRef="#br0" timeOffset="217669.45">17613 17844 2451,'-54'33'5934,"54"-33"-387,0 0-258,0 0-2580,37 8-903,-37-8-387,70 0-774,-30 2-129,0-2-387,-1 10-516,-39-10-2193,60 32-2322,-60-32-516,49 0-516,-30-25-258</inkml:trace>
  <inkml:trace contextRef="#ctx0" brushRef="#br0" timeOffset="218198.4803">19035 16956 1677,'3'-24'4644,"-3"24"258,0-17-129,-8 12-3225,5 15 129,-12 0-258,4 23 0,-12 3-387,4 23-129,-6 23-258,3 8 0,-1 10-258,6 5-774,2-17 903,7 12-645,8 7 258,5-26 0,13-28 0,7-5-258,-25-48 129,72 16 645,-29 0-774,4-20 387,0-29-258,-1-6-129,-5-6 0,-4-32 129,-7-4-129,-5-18 0,-9-15 0,-8-5-129,-7 9 129,-5 15 0,-11 10 129,-8 32-129,-5 21 258,-3 21-387,-1 19-645,-7 7-3741,13 12-258,2-3-387,11 0-387</inkml:trace>
  <inkml:trace contextRef="#ctx0" brushRef="#br0" timeOffset="218682.508">19838 16650 4128,'0'0'5160,"0"0"-258,4 13-129,-5 16-3225,-12 4-516,4 21-129,-8 11-516,0 21 258,-6 15-258,3 12 129,0 2-129,7-3-387,6 7 258,7-15-129,8-21 0,13 1-258,9-18 258,8-23-516,9-11-774,-6 9-3612,6-41-387,-3-12-387,-6 12-387</inkml:trace>
  <inkml:trace contextRef="#ctx0" brushRef="#br0" timeOffset="219162.5354">20087 17190 3354,'-15'-34'4773,"8"15"0,1-7-258,6-4-2709,0-2-516,13-1-387,1 1 0,13 6-258,0-2 0,7 8-129,-1 7 0,1 10-129,-5 6 0,-2 15 0,-8 11-258,-3 5 129,-9 9-258,-5 2 129,-3 5-129,-9 3 258,-7 8-387,-7 8 387,-4-11-258,-3 0 129,-1-3 0,2 2 129,4-14-258,6 4-774,9-16 774,11-31-774,3 19 774,13-15 0,8-3-129,5-1 129,5 0 129,0 0 645,-1-7-774,-2 7 0,-3-3-129,-6-2-129,-2 5-387,-20 0-4386,19-5 258,-14-17-774,2-4-129</inkml:trace>
  <inkml:trace contextRef="#ctx0" brushRef="#br0" timeOffset="219702.5663">20506 16659 3612,'3'-16'4773,"-3"16"0,2-13-1935,-2 13-774,0 0-516,0 0-387,9 4 0,-9-4-516,12 31-129,-6-11-258,0 8 0,-3-5-129,-1 2 0,-2-4-129,0-4 0,-2-5 0,2-12-129,0 0 129,-8-5 0,8-14 0,0-6-129,7-6 258,1-1-258,6 0 129,-3 3 0,3 4 129,1 9-129,-1 5 129,1 11-129,-2 6 129,-3 14 0,-1 5-129,0 10 129,-1-3-129,1 2 0,-5 1 0,1-9 0,0-1-258,-4-6-129,8 7-1935,-9-26-2193,5 15-516,-5-15-258,0 0-258</inkml:trace>
  <inkml:trace contextRef="#ctx0" brushRef="#br0" timeOffset="221346.6603">20845 16526 3999,'13'0'5289,"5"-2"-258,5-4-258,11 12-2838,-8-2-516,10 30-387,-8 12-516,0 19-129,-8 19-129,-4 18 0,-10 21-129,-6 15 516,-2-6-516,-8-15-645,-6 12 774,-2-28-129,-2 4 0,-2-18-129,1-20 0,21-67-903,-34 94-1419,18-45-2193,16-49-774,0 0-258,0 0-516</inkml:trace>
  <inkml:trace contextRef="#ctx0" brushRef="#br0" timeOffset="221834.6882">21371 16586 2580,'-6'-48'5160,"9"30"-387,4-4 129,8 9-3096,0-12-258,15 15-387,-1-3-129,6 13-258,-2 0-258,-3 6 0,-1 6-258,-6 10 0,-4-1 0,-7 9-129,-7-3 0,-4 7 0,-2 1-129,-9 2 129,-4 3-258,-4 0 129,-4 0 0,-2-2 0,2 2-129,-2-5 129,2 0-129,2-3 129,3-6 0,4 3 129,3-4-129,5-4-129,1 7-129,2-7-516,8 9-2967,-6-5-1032,6 4-258,-1-2-516</inkml:trace>
  <inkml:trace contextRef="#ctx0" brushRef="#br0" timeOffset="222069.7017">21492 17700 5289,'4'18'5418,"-4"-18"0,6-7-645,-6 7-2580,0 0-903,0 0-774,0 0-1161,0 0-129,0 0-3870,0 0-258,0 0 129,5-17-903</inkml:trace>
  <inkml:trace contextRef="#ctx0" brushRef="#br0" timeOffset="241967.8398">8063 8410 4773,'-46'5'5160,"24"-3"-516,4-1 129,4-8-2838,14 7-387,2-18-516,18 3-258,6-10-258,11 4-258,0-5 0,5 6-129,-4 5-129,-3 2-258,-6 13-129,-8 0-645,-4 13-2064,-14-1-1677,-3 11 0,-6-2-645,-7 4 258</inkml:trace>
  <inkml:trace contextRef="#ctx0" brushRef="#br0" timeOffset="242157.8507">8072 8562 5934,'0'0'5160,"7"0"-516,7-15-387,5 1-3096,0-6-645,6 1-129,6 3-4386,-7 2-129,1 1-645,-2 6-516</inkml:trace>
  <inkml:trace contextRef="#ctx0" brushRef="#br0" timeOffset="242634.878">8691 7974 7998,'-18'-2'4902,"8"13"-258,-5 12-774,5 22-2967,-3 10-387,1 15-129,0 11 0,2 6-258,4 0 0,2-1-129,4-9 129,4-10-258,8-16 258,3-10-258,6-18 0,5-14 129,3-12-129,2-19 129,2-11 0,-2-11 0,0-7-258,-3-10 258,-7-9-129,-8-7 129,-6-5-129,-7-3 129,-4 4-129,-9 8 0,-5 12 129,-3 10 0,-4 20 0,0 18 0,0 15 0,0 23 0,5 7 0,3 5 0,6 2 0,5-3 0,6-5 0,10-7 0,6-8 0,9-10 0,3-6-129,4-13-129,8-6-258,-3-15-1419,8 0-2322,-2-6-258,-1 0-387,-2-5 0</inkml:trace>
  <inkml:trace contextRef="#ctx0" brushRef="#br0" timeOffset="242905.8935">9118 7631 2451,'-7'12'4773,"-9"13"-258,8-4-129,-5 3-2967,5 18 0,-9 3-129,2 25-129,-4 5-258,4 16-258,-1 2-129,5 9-129,4-2 0,7-2-258,2-6 129,12-14-645,6-9-129,0-21-774,11-4-3096,-2-17-387,5-9-258,-5-16-516</inkml:trace>
  <inkml:trace contextRef="#ctx0" brushRef="#br0" timeOffset="243281.915">9853 7818 7482,'23'-22'4902,"-7"16"0,-5-5-774,6 15-3096,-4 8-387,3 14-258,-4 10 129,1 11-387,-4 11 0,-2 7 0,-2 4-129,-5 2 0,0-1-129,-6-4 129,-3-1 0,-4-9-129,2-3-129,-7-13-903,8 0-3354,-7-11-258,7-5-258,2-14-645</inkml:trace>
  <inkml:trace contextRef="#ctx0" brushRef="#br0" timeOffset="244926.009">10437 8398 1419,'4'35'4644,"1"-17"387,3 2-258,-3-8-2838,15 6-129,-5-15-645,15 0-258,1-11 0,12-14-258,6-16-258,10-11-129,5-14 129,6-6-258,4-6 129,3-4-129,-2 6-129,-2 3 0,-9 11 0,-8 10 129,-10 14-258,-9 12 129,-12 10-129,-11 8 129,-14 5-258,0 0-129,-2 20-516,-16-5-3612,6 4-258,-3 0-645,0 5 0</inkml:trace>
  <inkml:trace contextRef="#ctx0" brushRef="#br0" timeOffset="245934.0667">7181 9978 3096,'-26'-13'4515,"17"7"-258,9 6 0,-10-5-1935,14 13-387,-4-8-387,29 17-645,-4-7-258,8 4 0,3 1-129,3 0-258,1 0-129,-4-3-387,0 4-645,-15-3-2709,0 1-774,-9 1-387,-7-2-258</inkml:trace>
  <inkml:trace contextRef="#ctx0" brushRef="#br0" timeOffset="246111.0768">7312 10248 7353,'0'0'4773,"5"-9"-258,12-4-387,12 2-2709,-2-7-516,11 9-387,-3-1-258,3 4-645,3 5-3612,-8 1-258,0 3-645,-2 7-129</inkml:trace>
  <inkml:trace contextRef="#ctx0" brushRef="#br0" timeOffset="246766.1142">8572 9907 4902,'-29'-28'4644,"11"21"-258,-3 7-258,-1 0-3096,3 23-129,-5 12-258,5 17 0,-3 10 0,6 17-129,1 5-258,5 6 0,4-2 0,6-5 0,2-15-258,11-10 129,4-17-129,7-18 0,4-19 129,7-11 0,0-18-129,3-13 0,-1-15 0,-6-8 0,-2-11 0,-7-8-129,-5-4 0,-9 1 0,-8 0 0,-2 6-129,-11 11 129,-4 9 0,-6 13 0,-3 15 0,0 15 129,-2 11 129,5 8-129,0 17 129,5 5-129,4 6 129,7 1-129,7-4 258,5-2-129,10-4 129,3-10-129,9-6 129,2-8-129,4 0-129,4-12-258,-2-7-645,5 0-3225,-8-8-645,2 0-129,-5-7-387</inkml:trace>
  <inkml:trace contextRef="#ctx0" brushRef="#br0" timeOffset="247126.1348">9033 9509 1161,'-27'-3'4515,"5"25"258,-1 16-387,-5 8-1677,9 19-645,-8 1-903,13 23 0,-4 0-516,8 10-129,0 1 0,7 2-129,-1-6-129,4-2 258,0-13-516,7-14-129,9-13-516,2-22-516,18-12-3096,3-18-516,10-7-387,5-19-129</inkml:trace>
  <inkml:trace contextRef="#ctx0" brushRef="#br0" timeOffset="247518.1573">9959 9736 7224,'21'24'4902,"-9"-5"-129,3 17-1548,-3-8-2193,7 22 0,-4 3-258,0 12-258,-10 10-129,-5 10-129,-6 3-129,-11 1-129,-8 3-258,-10-13-387,1 4-3870,-8-10-129,3-9-516,2-15-258</inkml:trace>
  <inkml:trace contextRef="#ctx0" brushRef="#br0" timeOffset="249810.2884">10792 9806 4257,'0'-12'5289,"0"12"-387,0 0-129,0 0-3096,0 24-645,2-4-387,14 8-258,-2 6-129,12 8 258,1 3 129,10 10-129,-1-1 0,4 6 0,-3-2 0,0 1-129,-4-6 0,-2-1-129,-4-7-258,-6-9 0,-6-5-129,-5-8 0,-3-4-129,-7-8-129,0 0-516,-8-11-3225,8 0-903,-20-12-387,9-4-516</inkml:trace>
  <inkml:trace contextRef="#ctx0" brushRef="#br0" timeOffset="250162.3085">11198 9910 6063,'5'-14'5805,"-4"-6"-774,-1 20-258,-9-12-3354,0 17-645,-8 10 0,-5 13-387,-5 10-129,-5 9 0,-4 11 0,-5 6-129,-6 7 0,-2 2 0,2-5 0,3-4 0,2-7-258,6-11 258,8-10-258,5-11 129,11-11-258,12-14-387,0 0-2838,0 0-1419,11-1-258,-11 1-645</inkml:trace>
  <inkml:trace contextRef="#ctx0" brushRef="#br0" timeOffset="270458.4694">7280 12083 3612,'8'-9'4773,"3"-2"-129,-11 11-129,13 0-1677,-13 0-645,25-7-774,-6-2-258,17 6-387,2-11-258,12 5 0,0-4-129,3-2-258,-6 1 0,-4 1-258,-8 7-129,-15-4-774,-3 10-3612,-17 0 0,-10 14-387,-14 1-516</inkml:trace>
  <inkml:trace contextRef="#ctx0" brushRef="#br0" timeOffset="270626.479">7385 12259 9030,'15'12'4902,"8"-12"-258,3-2-387,9-2-3354,-2-6-258,4-1-1032,2 2-3612,-4-2-516,0 2-516,-1-5-258</inkml:trace>
  <inkml:trace contextRef="#ctx0" brushRef="#br0" timeOffset="271134.508">8382 11502 7998,'-26'0'5031,"16"3"0,-3 2-387,8 5-3354,-5 5-258,6 19-258,-6 7-129,3 18 0,-5 17-258,0 11 0,2 9-258,3 1 129,7-2-258,5-10 129,12-12-129,12-16 0,8-20 0,8-16 0,4-17 0,1-6 0,-2-22-129,-4-10 258,-6-19-258,-10-9 129,-8-14 0,-9-15-129,-9-7 129,-5-4-129,-12-2 0,-9 8-129,-6 14 0,-7 12-129,-3 24-258,-6 14-516,8 24-3483,0 8-258,13 11-258,12 5-516</inkml:trace>
  <inkml:trace contextRef="#ctx0" brushRef="#br0" timeOffset="271598.5346">9042 11214 4644,'1'5'5418,"-4"15"-258,-5 13-258,-3 4-2193,6 24-1161,-7 4-129,10 23-516,-2 4-258,4 12-129,4-1-258,6 1 0,5-9-129,4-7-129,7-11 0,5-18-258,11-8-387,-1-27-1419,12-3-2967,5-19-129,10-2-258,2-16-516</inkml:trace>
  <inkml:trace contextRef="#ctx0" brushRef="#br0" timeOffset="272033.5595">10082 11217 4773,'0'0'5289,"0"0"-129,14 4-387,-6 9-3225,16 22-129,-3 1-387,9 18 0,-6 5-258,2 14-258,-5 4 0,-7 5-258,-9 5 0,-5-1 0,-10 0-129,-12-2 0,-6-9-258,-5-4-129,0-3-258,-4-18-1419,7 1-3096,-4-12-129,10-3-387,2-7-387</inkml:trace>
  <inkml:trace contextRef="#ctx0" brushRef="#br0" timeOffset="281083.0771">8230 11683 4902,'15'10'5289,"-6"-5"-387,3 1-387,3 6-2064,1-12-1161,12 5 0,0-7-516,12-9-129,0-9-129,6-6 0,0-9-129,4-3 0,-3-7-129,-1 2-129,-5-2-129,-3 6 0,-6 3 129,-4 9-258,-7 3 129,-4 7 0,-6 5-258,-11 12-129,14-3-516,-14 3-4128,-2 8 258,2-8-774,-13 20-129</inkml:trace>
  <inkml:trace contextRef="#ctx0" brushRef="#br0" timeOffset="287259.4303">10717 11633 7353,'0'0'5160,"0"0"0,9-3-258,2 1-3741,14 13 0,-1 5-387,11 18-129,-3 7-387,4 9 0,0 7-129,3 4 0,-2-5-129,1-2 0,-2-8-129,-1-8 129,-6-9 0,-2-7-129,-7-7 129,-5-7-129,-7-2 0,-8-6-387,0 0-387,-11 0-2838,4-2-903,-6-8-774,3-1-129</inkml:trace>
  <inkml:trace contextRef="#ctx0" brushRef="#br0" timeOffset="287590.4493">11176 11650 6321,'19'-44'5547,"-11"31"-387,-6 2 0,-2 11-3096,-4 12-903,-4 9-258,-11 6-258,-5 10-258,-9 6 0,-2 3-129,-5 5-129,-2 3 0,-3-4-129,-2 3 129,1-4-129,1-6-129,5-2-129,1-6-258,12 3-774,-5-14-3741,17 0 0,1-7-645,9 0 0</inkml:trace>
  <inkml:trace contextRef="#ctx0" brushRef="#br0" timeOffset="300587.1926">7431 13818 11223,'0'0'5031,"7"-2"-129,3-9-645,8 11-3225,1-7-129,10 7-387,-1 0-129,5 0-258,1 6-129,2-2-258,0 8-516,-9-11-1419,3 8-2709,-9-2 0,-2 2-516,-19-9-258</inkml:trace>
  <inkml:trace contextRef="#ctx0" brushRef="#br0" timeOffset="300762.2026">7488 14150 9933,'-7'16'5160,"24"-7"-516,5-14-387,12 1-3225,2-8-516,6 4-516,9 5-2967,-1-6-1419,1 6-516,0-3-258,3-1-516</inkml:trace>
  <inkml:trace contextRef="#ctx0" brushRef="#br0" timeOffset="301314.2342">8396 13545 7740,'-23'-30'5289,"11"27"-516,1 16 0,-7 4-3741,1 32 0,-6 4-258,1 24 0,-3 3-258,1 11-258,3 1 0,8 0-258,5-6 129,8-9-129,5-12 0,12-14 0,9-17 0,5-19 0,6-15 0,4-18 0,3-18 0,-2-13-258,0-11 129,-5-15-258,-3-7 0,-9-12 0,-6 1 129,-11 1-129,-8 9 129,-7 7 0,-14 12 0,-8 15 129,-7 17 258,-2 22-129,-2 12 0,1 18 0,6 9 0,7 9 258,9 2-258,12 4 129,5-4 0,11-4 0,10-8-129,7-9 258,3-13-129,7-6 0,3-10-129,2-14 0,2-2-258,-2-14-258,3 7-1290,-7-11-2580,0 3-387,-7-2-516,-1 2 0</inkml:trace>
  <inkml:trace contextRef="#ctx0" brushRef="#br0" timeOffset="301606.2509">8950 13105 6837,'-14'8'5289,"3"7"-258,2 9-129,-11 3-3483,10 23-129,-7 6-516,4 21 0,-5 8-258,2 13-129,1 0-129,2 6-129,4-2 0,4-5 0,5-10 0,7-6-258,6-12 258,9-11-387,5-8-129,3-17-516,15-7-3999,-5-14 129,9-12-516,-1-10-516</inkml:trace>
  <inkml:trace contextRef="#ctx0" brushRef="#br0" timeOffset="301966.2715">10121 13244 9288,'29'-15'5418,"-11"13"-129,6 5-258,-12 12-4128,16 14-258,-1 9-129,-2 22 129,-9 10-387,-6 13 129,-10 11-258,-8 5-129,-11 4 0,-8-4-129,-4-3 0,-4-10 0,-2-9 0,2-10-129,3-11 0,1-11-129,6-2-516,1-21-903,8 3-2967,-1-11-516,6 1-129,4-11-387</inkml:trace>
  <inkml:trace contextRef="#ctx0" brushRef="#br0" timeOffset="302906.3253">10991 13631 2451,'-2'-11'4902,"2"11"0,0 0 0,0 0-1935,0 0-1032,15 11-516,-2 2-129,15 20-387,-1-1 0,12 11-258,-2 3-129,10 5-387,-1-2 129,2-4-258,-6-2 0,-2-11-129,-4-4 129,-8-7 0,-5-5 0,-5-6 0,-7-5 0,-11-5-129,0 0 0,0 0-516,0 0-903,0 0-3612,-7-14 0,-4-1-645,3 1-258</inkml:trace>
  <inkml:trace contextRef="#ctx0" brushRef="#br0" timeOffset="303146.339">11468 13725 7353,'12'-38'5547,"-8"23"-645,-4 15 0,2-19-3483,-2 19-387,0 0-387,1 19-129,-8-4-129,-7 14-129,-10 5-129,-3 5 0,-9 6-129,-4 1-129,-3 3 0,-2-3-387,5 7-774,-5-12-3741,11-2 0,-1-8-645,12-2-129</inkml:trace>
  <inkml:trace contextRef="#ctx0" brushRef="#br0" timeOffset="304633.4241">1668 16004 4257,'-15'-70'4902,"8"47"-129,-2 5-1548,0-3-1290,9 21-903,-8-17-645,8 17-258,0 0-258,0 0 129,0 0-129,0 0 258,1 14 129,14 5-258,10-8 258,15 12 129,16-11 129,21 0-129,20-9-129,24-2-129,25-4-129,19-10 129,27-3-129,20-4 0,21-1-129,17 0 0,18 1 129,11 0 129,13 1-129,8 4 129,4 2 129,-1 2 0,0 5 129,-1 3-129,-6 3 387,33 7-387,-40 2 129,-3 7-129,-5-3-129,-6 1 0,-5-1-129,-10-1 0,-9-5 0,-41 3-129,23-2 0,-7 0 0,-7 0 129,-6 1-129,-11 1 129,-8-2 0,-11-1-129,-14 0 258,-14-5-129,-12 1 0,-17-3 0,-13-2 0,-13-3 0,-13 0 0,-12 0 0,-9-3 0,-10 4-258,-12-3-129,-10 7-516,-19 0-3612,-4 4-516,-11-4-516,-12 15-129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368" tIns="46183" rIns="92368" bIns="461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368" tIns="46183" rIns="92368" bIns="461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3" rIns="92368" bIns="461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368" tIns="46183" rIns="92368" bIns="461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2368" tIns="46183" rIns="92368" bIns="461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92368" tIns="46183" rIns="92368" bIns="461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10k^2 + 20k+10</a:t>
            </a:r>
            <a:r>
              <a:rPr lang="en-US" baseline="0" dirty="0" smtClean="0"/>
              <a:t> &lt;= 10.2^k + 10.2^k</a:t>
            </a:r>
          </a:p>
          <a:p>
            <a:r>
              <a:rPr lang="en-US" baseline="0" dirty="0" smtClean="0"/>
              <a:t>10k^2+20k+10 &lt;= 10.2^k + 10(2k+1) &lt;= 10.2^k+10.2^k</a:t>
            </a:r>
          </a:p>
          <a:p>
            <a:r>
              <a:rPr lang="en-US" baseline="0" dirty="0" smtClean="0"/>
              <a:t>As 2k+1 &lt;10.2^k, for k&gt;3.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Big O and Algorithms (Part 1)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032941" y="5715000"/>
            <a:ext cx="7349059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2941" y="5211086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Google today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0" y="1752600"/>
            <a:ext cx="8174167" cy="308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1≪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≪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≪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≪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≪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≪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≪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≪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≪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46640" y="720"/>
              <a:ext cx="4675320" cy="539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8360" y="-4320"/>
                <a:ext cx="4692240" cy="54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cs.odu.edu/~toida/nerzic/content/function/growth_files/summ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172200" cy="57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9"/>
            <a:ext cx="90998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80840" y="3615480"/>
              <a:ext cx="6382080" cy="2150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6160" y="3601800"/>
                <a:ext cx="6390720" cy="21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1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comparing </a:t>
            </a:r>
            <a:r>
              <a:rPr lang="en-US" dirty="0" err="1" smtClean="0"/>
              <a:t>findmin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22986"/>
            <a:ext cx="8229600" cy="715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990602"/>
            <a:ext cx="8229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output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(input, m)  % can be implemented different ways</a:t>
            </a:r>
          </a:p>
          <a:p>
            <a:pPr marL="0" indent="0">
              <a:buFont typeface="Arial" charset="0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output (there are m of these)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for each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input (there are n of these)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if j is not used  and input(j) &lt; output(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   output(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= input(j);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j_out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j;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end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mark that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j_out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has been used as an output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return output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572000"/>
            <a:ext cx="8229600" cy="114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output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findmin_sort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(input, m)</a:t>
            </a:r>
          </a:p>
          <a:p>
            <a:pPr marL="0" indent="0">
              <a:buFont typeface="Arial" charset="0"/>
              <a:buNone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orted_input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sort(input, ascending);</a:t>
            </a:r>
          </a:p>
          <a:p>
            <a:pPr marL="0" indent="0">
              <a:buFont typeface="Arial" charset="0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utput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sorted_input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(1…m);</a:t>
            </a:r>
          </a:p>
          <a:p>
            <a:pPr marL="0" indent="0">
              <a:buFont typeface="Arial" charset="0"/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55160" y="2039760"/>
              <a:ext cx="1884240" cy="3221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280" y="2029320"/>
                <a:ext cx="1911240" cy="32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88600" y="720"/>
              <a:ext cx="6964920" cy="6416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840" y="-5760"/>
                <a:ext cx="6982920" cy="64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3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 is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  there are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&gt;0, 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0≤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𝑐𝑔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/>
                  <a:t>			</a:t>
                </a:r>
                <a:r>
                  <a:rPr lang="en-US" sz="2800" b="1" dirty="0" smtClean="0"/>
                  <a:t>O(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𝒈</m:t>
                    </m:r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))?</m:t>
                    </m:r>
                  </m:oMath>
                </a14:m>
                <a:r>
                  <a:rPr lang="en-US" sz="2800" b="1" dirty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𝑠𝑞𝑟𝑡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1000+100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	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66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4520" y="1019160"/>
              <a:ext cx="8381880" cy="5578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00" y="1004040"/>
                <a:ext cx="8399160" cy="56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8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if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𝒇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			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sz="2600" b="1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3+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𝑠𝑞𝑟𝑡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2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1000+100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	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!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6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𝑛𝑚</m:t>
                    </m:r>
                  </m:oMath>
                </a14:m>
                <a:r>
                  <a:rPr lang="en-US" sz="2600" dirty="0"/>
                  <a:t>	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6280" y="1531080"/>
              <a:ext cx="8148600" cy="5011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920" y="1518840"/>
                <a:ext cx="8172720" cy="50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8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Big-O with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 is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  there are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&gt;0, </m:t>
                    </m:r>
                    <m:r>
                      <a:rPr lang="en-US" sz="1800" i="1">
                        <a:latin typeface="Cambria Math"/>
                      </a:rPr>
                      <m:t>𝑘</m:t>
                    </m:r>
                    <m:r>
                      <a:rPr lang="en-US" sz="1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800" dirty="0"/>
                  <a:t> such that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</m:t>
                    </m:r>
                    <m:r>
                      <a:rPr lang="en-US" sz="1800" i="1">
                        <a:latin typeface="Cambria Math"/>
                      </a:rPr>
                      <m:t>0≤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≤</m:t>
                    </m:r>
                    <m:r>
                      <a:rPr lang="en-US" sz="1800" i="1">
                        <a:latin typeface="Cambria Math"/>
                      </a:rPr>
                      <m:t>𝑐𝑔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for </a:t>
                </a:r>
                <a:r>
                  <a:rPr lang="en-US" sz="1800" dirty="0"/>
                  <a:t>every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≥</m:t>
                    </m:r>
                    <m:r>
                      <a:rPr lang="en-US" sz="1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Proof: Suppose is an integer.  I need to show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10⋅2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≥4</m:t>
                    </m:r>
                  </m:oMath>
                </a14:m>
                <a:r>
                  <a:rPr lang="en-US" sz="2000" dirty="0" smtClean="0"/>
                  <a:t>.  I will use induction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Base case: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Induction: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≤10⋅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=4, 5, …,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  We need to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≤10⋅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2200" y="1928160"/>
              <a:ext cx="7891200" cy="4651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960" y="1918440"/>
                <a:ext cx="7902000" cy="46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8534400" cy="541019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Model algorithm complexity in terms of how much the cost increases as the input/parameter size increases</a:t>
                </a:r>
                <a:endParaRPr lang="en-US" sz="2000" dirty="0"/>
              </a:p>
              <a:p>
                <a:endParaRPr lang="en-US" sz="2400" dirty="0" smtClean="0"/>
              </a:p>
              <a:p>
                <a:r>
                  <a:rPr lang="en-US" sz="2000" dirty="0" smtClean="0"/>
                  <a:t>In characterizing algorithm computational complexity, we care about</a:t>
                </a:r>
              </a:p>
              <a:p>
                <a:pPr lvl="1"/>
                <a:r>
                  <a:rPr lang="en-US" sz="1800" dirty="0" smtClean="0"/>
                  <a:t>Large inputs</a:t>
                </a:r>
              </a:p>
              <a:p>
                <a:pPr lvl="1"/>
                <a:r>
                  <a:rPr lang="en-US" sz="1800" dirty="0" smtClean="0"/>
                  <a:t>Dominant terms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1≪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≪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2000" i="1">
                            <a:latin typeface="Cambria Math"/>
                          </a:rPr>
                          <m:t>≪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≪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</a:rPr>
                          <m:t>≪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≪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!</m:t>
                    </m:r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is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if the dominant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are equivalent or dominated by the dominant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endParaRPr lang="en-US" sz="2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is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Θ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if the dominant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are equivalent to those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8534400" cy="5410199"/>
              </a:xfrm>
              <a:blipFill rotWithShape="1">
                <a:blip r:embed="rId2"/>
                <a:stretch>
                  <a:fillRect l="-571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Midterm </a:t>
            </a:r>
            <a:r>
              <a:rPr lang="en-US" sz="2800" dirty="0" smtClean="0"/>
              <a:t>2: how did it go?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/>
          </a:p>
          <a:p>
            <a:r>
              <a:rPr lang="en-US" sz="2800" dirty="0" smtClean="0"/>
              <a:t>All the usual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due </a:t>
            </a:r>
            <a:r>
              <a:rPr lang="en-US" sz="2800" dirty="0" smtClean="0"/>
              <a:t>this week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pseudocode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we characterize the computational cost of an algorithm?</a:t>
            </a:r>
          </a:p>
          <a:p>
            <a:endParaRPr lang="en-US" dirty="0"/>
          </a:p>
          <a:p>
            <a:r>
              <a:rPr lang="en-US" dirty="0" smtClean="0"/>
              <a:t>How do we compare the speed of two algorithms?</a:t>
            </a:r>
          </a:p>
          <a:p>
            <a:endParaRPr lang="en-US" dirty="0"/>
          </a:p>
          <a:p>
            <a:r>
              <a:rPr lang="en-US" dirty="0" smtClean="0"/>
              <a:t>How do we compute cost based on code or </a:t>
            </a:r>
            <a:r>
              <a:rPr lang="en-US" dirty="0" err="1" smtClean="0"/>
              <a:t>pseudocode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we characterize the computational cost of an algorithm?</a:t>
            </a:r>
          </a:p>
          <a:p>
            <a:endParaRPr lang="en-US" dirty="0"/>
          </a:p>
          <a:p>
            <a:r>
              <a:rPr lang="en-US" dirty="0" smtClean="0"/>
              <a:t>How do we compare the speed of two algorithms?</a:t>
            </a:r>
          </a:p>
          <a:p>
            <a:endParaRPr lang="en-US" dirty="0"/>
          </a:p>
          <a:p>
            <a:r>
              <a:rPr lang="en-US" dirty="0" smtClean="0"/>
              <a:t>How do we compute cost based on code or </a:t>
            </a:r>
            <a:r>
              <a:rPr lang="en-US" dirty="0" err="1" smtClean="0"/>
              <a:t>pseudocode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768" y="522516"/>
            <a:ext cx="8382000" cy="441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should we think about an algorithm’s computational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Time taken?</a:t>
            </a:r>
          </a:p>
          <a:p>
            <a:endParaRPr lang="en-US" dirty="0"/>
          </a:p>
          <a:p>
            <a:r>
              <a:rPr lang="en-US" dirty="0" smtClean="0"/>
              <a:t>Number of instructions called?</a:t>
            </a:r>
          </a:p>
          <a:p>
            <a:endParaRPr lang="en-US" dirty="0"/>
          </a:p>
          <a:p>
            <a:r>
              <a:rPr lang="en-US" dirty="0" smtClean="0"/>
              <a:t>Expected time as a function of the inputs?</a:t>
            </a:r>
          </a:p>
          <a:p>
            <a:endParaRPr lang="en-US" dirty="0"/>
          </a:p>
          <a:p>
            <a:r>
              <a:rPr lang="en-US" b="1" dirty="0" smtClean="0"/>
              <a:t>How quickly the cost grows as a function of the inputs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42280" y="608400"/>
              <a:ext cx="7605360" cy="5538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8320" y="595080"/>
                <a:ext cx="7622280" cy="55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0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smallest m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output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(input, 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% returns m smallest inputs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ith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output (there are m of these)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for each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jth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input (there are n of these)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if j is not used  and input(j) &lt; output(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   output(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 = input(j);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j_out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j;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end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mark that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j_out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has been used as an output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return output</a:t>
            </a:r>
          </a:p>
          <a:p>
            <a:pPr marL="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248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findmin.m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47600" y="1325520"/>
              <a:ext cx="7999200" cy="4561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800" y="1317240"/>
                <a:ext cx="8019720" cy="45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smallest m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minvals 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findmin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vals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, m)</a:t>
                </a:r>
              </a:p>
              <a:p>
                <a:pPr marL="0" indent="0">
                  <a:buNone/>
                </a:pP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Courier New" pitchFamily="49" charset="0"/>
                        </a:rPr>
                        <m:t>Cost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𝑘</m:t>
                      </m:r>
                      <m:r>
                        <a:rPr lang="en-US" b="0" i="1" baseline="-25000" smtClean="0">
                          <a:latin typeface="Cambria Math"/>
                          <a:cs typeface="Courier New" pitchFamily="49" charset="0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𝑘</m:t>
                      </m:r>
                      <m:r>
                        <a:rPr lang="en-US" b="0" i="1" baseline="-25000" smtClean="0">
                          <a:latin typeface="Cambria Math"/>
                          <a:cs typeface="Courier New" pitchFamily="49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𝑘</m:t>
                      </m:r>
                      <m:r>
                        <a:rPr lang="en-US" b="0" i="1" baseline="-25000" smtClean="0">
                          <a:latin typeface="Cambria Math"/>
                          <a:cs typeface="Courier New" pitchFamily="49" charset="0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𝑘</m:t>
                      </m:r>
                      <m:r>
                        <a:rPr lang="en-US" b="0" i="1" baseline="-25000" smtClean="0">
                          <a:latin typeface="Cambria Math"/>
                          <a:cs typeface="Courier New" pitchFamily="49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𝑚𝑛</m:t>
                      </m:r>
                    </m:oMath>
                  </m:oMathPara>
                </a14:m>
                <a:endParaRPr lang="en-US" b="0" dirty="0" smtClean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Courier New" pitchFamily="49" charset="0"/>
                        </a:rPr>
                        <m:t>Cost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Courier New" pitchFamily="49" charset="0"/>
                        </a:rPr>
                        <m:t>is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𝑚𝑛</m:t>
                      </m:r>
                      <m:r>
                        <a:rPr lang="en-US" b="0" i="1" smtClean="0">
                          <a:latin typeface="Cambria Math"/>
                          <a:cs typeface="Courier New" pitchFamily="49" charset="0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latin typeface="+mj-lt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263" y="3303033"/>
            <a:ext cx="378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Constants that depend on implementation details, architecture, etc.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3200" y="2590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2590800"/>
            <a:ext cx="141514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1" y="2590800"/>
            <a:ext cx="242473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25908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6644" y="3503085"/>
            <a:ext cx="220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Dominant factor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29400" y="2590800"/>
            <a:ext cx="269421" cy="88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in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Model how algorithm speed depends on the size of the input/parameters</a:t>
                </a:r>
              </a:p>
              <a:p>
                <a:pPr lvl="1"/>
                <a:r>
                  <a:rPr lang="en-US" dirty="0" smtClean="0"/>
                  <a:t>Ignore factors that depend on architecture or details of compiled code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We care mainly about </a:t>
                </a:r>
                <a:r>
                  <a:rPr lang="en-US" i="1" dirty="0" smtClean="0"/>
                  <a:t>asymptotic</a:t>
                </a:r>
                <a:r>
                  <a:rPr lang="en-US" dirty="0" smtClean="0"/>
                  <a:t> performance</a:t>
                </a:r>
              </a:p>
              <a:p>
                <a:pPr marL="914400" lvl="1" indent="-514350"/>
                <a:r>
                  <a:rPr lang="en-US" dirty="0" smtClean="0"/>
                  <a:t>If the input size is small, we’re not usually worried about speed anyway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We care mainly about dominant terms</a:t>
                </a:r>
              </a:p>
              <a:p>
                <a:pPr marL="914400" lvl="1" indent="-514350"/>
                <a:r>
                  <a:rPr lang="en-US" dirty="0" smtClean="0"/>
                  <a:t>An algorithm that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time takes almost as long (as a ratio) as one that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30+4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time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large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relationships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𝒈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𝑠𝑞𝑟𝑡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1000+100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𝑛𝑚</m:t>
                    </m:r>
                  </m:oMath>
                </a14:m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86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2" y="6248400"/>
                <a:ext cx="6313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non-zero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" y="6248400"/>
                <a:ext cx="631333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66640" y="1099800"/>
              <a:ext cx="8470440" cy="4685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600" y="1084680"/>
                <a:ext cx="8483760" cy="47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124438</TotalTime>
  <Words>796</Words>
  <Application>Microsoft Office PowerPoint</Application>
  <PresentationFormat>On-screen Show (4:3)</PresentationFormat>
  <Paragraphs>188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2_Office Theme</vt:lpstr>
      <vt:lpstr>PowerPoint Presentation</vt:lpstr>
      <vt:lpstr>Announcements</vt:lpstr>
      <vt:lpstr>This week</vt:lpstr>
      <vt:lpstr>Today</vt:lpstr>
      <vt:lpstr>How should we think about an algorithm’s computational cost?</vt:lpstr>
      <vt:lpstr>Example: Finding smallest m values</vt:lpstr>
      <vt:lpstr>Example: Finding smallest m values</vt:lpstr>
      <vt:lpstr>Key ideas in runtime analysis</vt:lpstr>
      <vt:lpstr>Asymptotic relationships</vt:lpstr>
      <vt:lpstr>Ordering of functions</vt:lpstr>
      <vt:lpstr>PowerPoint Presentation</vt:lpstr>
      <vt:lpstr>PowerPoint Presentation</vt:lpstr>
      <vt:lpstr>Example: comparing findmin algorithms</vt:lpstr>
      <vt:lpstr>Big-O: motivation</vt:lpstr>
      <vt:lpstr>Big-O</vt:lpstr>
      <vt:lpstr>PowerPoint Presentation</vt:lpstr>
      <vt:lpstr>Θ(g(n)) </vt:lpstr>
      <vt:lpstr>Proving Big-O with induction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337</cp:revision>
  <cp:lastPrinted>2013-03-26T14:32:22Z</cp:lastPrinted>
  <dcterms:created xsi:type="dcterms:W3CDTF">2009-12-16T02:55:56Z</dcterms:created>
  <dcterms:modified xsi:type="dcterms:W3CDTF">2013-10-31T17:20:57Z</dcterms:modified>
</cp:coreProperties>
</file>